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2121A-5F1A-4D9D-A21F-19811A2EA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BE09E-4DF1-4A0F-B770-6A59EDC7E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C27A8-5734-4BBF-B85D-92BED98AE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72BEC9-776B-4D76-B043-9DC0B3553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1AED35-87AA-428B-9A69-B42D84DE1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01552C-5041-483D-A992-C3D5E296A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BE7029-3FCE-4F9D-B796-623248F42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89A54E-2977-4ED5-A646-1422E89E1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00E3E-BBFF-41D5-A804-F80B83586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6079E-82CC-4D65-AF2B-BBEA17407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7172F-879C-4B88-A408-88A9321AD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13205414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小儿急性喉炎的护理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急性喉炎概述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急性喉炎概述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急性喉炎是一种喉部急性炎症，通常由病毒或细菌感染引起，常见于6个月至5岁的儿童。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起病急，进展快，症状明显，需要及时治疗和护理。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常见病原体包括呼吸道合胞病毒、流感病毒、副流感病毒等，也可能由细菌感染引起。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感染导致喉部黏膜充血、水肿，使声门狭窄，引起呼吸困难和哮鸣音。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患儿出现发热、咳嗽、声音嘶哑、犬吠样咳嗽等症状，严重时可出现呼吸困难、发绀等症状。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根据患儿症状、体征及实验室检查进行诊断，如血常规、病原学检查等。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正确的护理可以帮助提高急性喉炎的治疗效果，通过保持患儿呼吸道通畅，及时清除呼吸道分泌物，降低喉头水肿和呼吸困难的发生率。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适当的护理措施可以协助医生治疗，如遵医嘱给予药物雾化吸入、吸氧等，有助于缓解患儿症状，促进病情恢复。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提高治疗效果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489" r="184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缓解患儿症状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护理过程中关注患儿的舒适度，及时处理疼痛、呼吸困难等症状，有助于提高患儿的生存质量。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通过适当的护理措施，如保持室内空气湿度适宜、给患儿提供舒适的体位、及时处理发热等症状，可以有效缓解患儿的不适感。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48" r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正确的护理可以预防急性喉炎的并发症，如喉阻塞、窒息等严重后果。通过保持呼吸道通畅，及时发现并处理病情变化，可以降低并发症的发生风险。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在护理过程中加强对患儿的观察和监测，及时发现并处理病情恶化的迹象，有助于预防并发症的发生，保障患儿的生命安全。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保持适宜的温湿度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定期清洁口腔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确保室内空气新鲜，避免刺激呼吸道。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维持室内温度在20-22℃，湿度在50-60%，有助于缓解喉部不适。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保持口腔清洁，预防感染。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https://d.book118.com/106132054142010052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2024-09-19T02:20:55.380</cp:lastPrinted>
  <dcterms:created xsi:type="dcterms:W3CDTF">2024-09-18T18:20:55Z</dcterms:created>
  <dcterms:modified xsi:type="dcterms:W3CDTF">2024-09-18T18:20:57Z</dcterms:modified>
</cp:coreProperties>
</file>