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F2054-EB3E-4885-854B-F6115402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0BD39-1E95-4BD9-AEA9-1512123BD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7678A-721E-4B92-8490-26BF22FE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2A220-DB8E-4159-AE2C-D44C2FBE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AC1C7-057C-4313-B2F5-CBA3890D1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38C3C-CADE-4DFA-906F-29A751001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C6D0E-3AED-4B19-87F1-23BA7C76F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7E640-1D4E-46FA-B092-7DFE317B7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7EC2F-BCF6-40B1-8658-AC4C26E1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82090-78E1-4EF7-9E20-7A6CB802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592B8-F8C9-4089-AC38-12CE81E4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42020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数字乡村计划概述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数字乡村计划的核心内容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数字乡村计划实施路径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数字乡村计划面临的挑战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数字乡村计划的未来展望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537" r="175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促进农村经济发展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通过数字化手段，提高农业生产效率，增加农民收入，推动农村经济发展。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缩小城乡数字鸿沟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加快农村信息基础设施建设，提高农民数字化素养，缩小城乡数字鸿沟。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推进农业农村现代化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以数字化为引领，推动农业农村现代化，提高农业综合效益和竞争力。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数字乡村计划是乡村振兴战略的重要组成部分，有助于推动农村全面振兴。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实现乡村振兴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促进城乡融合发展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提升农民生活品质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通过数字化手段，促进城乡之间资源和信息的共享，推动城乡融合发展。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数字化手段的应用，可以为农民提供更加便捷、高效的生活服务，提升农民生活品质。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数字乡村计划的意义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数字乡村计划的核心内容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信息网络建设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构建高速、移动、安全、泛在的新一代信息基础设施，提升农村及偏远地区网络覆盖水平。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数字化服务设施建设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完善农村信息服务体系，推动信息进村入户，提高农民数字化应用能力。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06" r="30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数字化基础设施建设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应用物联网、大数据、人工智能等技术，实现农业精准化种植、智能化养殖，提高农业生产效率。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推动农业信息技术集成应用，提高农业生产管理信息化水平。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数字化农业生产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农业信息化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农村电商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培育农村电子商务市场主体，完善农村电商公共服务体系，促进农产品上行和工业品下行。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农村公共服务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推动数字化技术在农村教育、医疗、文化等领域的应用，提升农村公共服务水平。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数字化农村生活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应用数字化技术，推动乡村治理体系和治理能力现代化，提高乡村治理效能。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乡村治理数字化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加强数字化技术在乡村监管领域的应用，实现乡村治理的精细化、智能化。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乡村数字化监管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数字化乡村治理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数字乡村计划实施路径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出台一系列支持数字乡村发展的政策，包括财政、税收、金融、土地等方面的优惠政策，吸引社会资本和人才流入乡村。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制定数字乡村政策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加强乡村信息基础设施建设，提高互联网普及率和网络质量，为数字化应用提供坚实基础。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完善基础设施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鼓励和支持乡村地区发展数字经济、电子商务、智慧农业等新兴产业，促进乡村经济多元化发展。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培育数字化产业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政策引导与支持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积极引进云计算、大数据、物联网、人工智能等先进技术，推动乡村产业数字化升级。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大力推广数字化技术在农业生产、农村生活、乡村治理等领域的应用，提高生产效率和生活便捷度。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推广数字化应用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鼓励企业、科研机构和高校加强技术创新，研发适合乡村特点的数字化技术和产品。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加强技术创新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292" r="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通过宣传引导、项目示范等方式，激发社会各界参与数字乡村建设的热情和积极性。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激发社会参与热情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推动政府、企业、社会组织、村民等多元主体共同参与数字乡村建设，形成合力推进的良好局面。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加强多元主体合作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推动城乡之间资源和要素的双向流动，实现资源共享和优势互补，促进城乡协调发展。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促进资源共享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社会参与与合作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https://d.book118.com/106142020122010034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2024-09-03T18:08:25.735</cp:lastPrinted>
  <dcterms:created xsi:type="dcterms:W3CDTF">2024-09-03T10:08:25Z</dcterms:created>
  <dcterms:modified xsi:type="dcterms:W3CDTF">2024-09-03T10:08:27Z</dcterms:modified>
</cp:coreProperties>
</file>