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F5F98-0612-4FA3-BA6D-6CDBEB2AC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678DB-C41A-4BA5-AD14-85949BFDC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FDB4E-FBEE-4F43-BAEE-F4B3E207E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D530EB-3A43-4409-88E1-BAF48E5CE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6B303C-5D02-4986-A1DB-ED33DB3D8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EC58D7-F1AE-4D8F-89E3-5B554F5F6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0C361C-8362-4F6A-B14C-36F60D2CB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80CE26-E531-44E8-A5FD-CFF20DDAE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43FB43-EF37-47B9-96C4-33F09CF53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B5930-1BB4-40F7-AAF9-441076EE6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9411F-2785-4C73-84D6-FBE12F169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142032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区域经济社会发展中的大数据推广与应用方案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大数据在区域经济社会发展中的应用现状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大数据推广与应用方案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大数据在区域经济社会发展中的挑战与对策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大数据在区域经济社会发展中的前景与展望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随着互联网、物联网等技术的快速发展，大数据已经成为推动经济社会发展的重要力量。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信息化时代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区域发展不均衡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政府决策支持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" r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不同区域在资源、产业、人才等方面存在差异，大数据的应用有助于实现区域协调发展。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大数据可以为政府决策提供科学依据，提高政策的针对性和有效性。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促进产业升级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推动创新创业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提升政府治理能力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大数据在区域经济社会发展中的作用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8135" r="1813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通过大数据分析，可以了解市场需求和产业发展趋势，为产业升级提供有力支持。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大数据可以帮助企业实现资源的最优配置，提高生产效率和经济效益。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大数据的应用有助于发现新的商业模式和创新点，为创新创业提供良好环境。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大数据可以提高政府决策的科学性和精准性，提升政府治理能力和水平。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大数据在区域经济社会发展中的应用现状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通过大数据分析，可以更加准确地了解区域产业发展现状、趋势和潜力，为制定科学合理的产业规划提供数据支持。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大数据可以帮助投资者更加全面地了解市场信息和投资风险，提高投资决策的准确性和效率。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企业可以利用大数据进行精准营销，通过分析消费者行为、偏好和需求，制定更加有效的营销策略。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大数据在区域经济发展中的应用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92" b="259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14" r="5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875" r="1087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大数据在区域社会发展中的应用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教育改革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大数据可以为教育改革提供有力支持，通过分析学生学习情况、教育资源分布等，推动教育公平和提高教育质量。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医疗健康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大数据在医疗健康领域的应用日益广泛，可以实现远程医疗、健康监测、疾病预防等，提高医疗服务的便捷性和有效性。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智慧城市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大数据可以为智慧城市建设提供重要支撑，通过智能交通、智能安防、智能环保等方面的应用，提高城市管理的智能化水平。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政府决策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政府可以利用大数据进行政策模拟和预测，提高政策制定的科学性和前瞻性。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社会治理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大数据可以帮助政府更加全面地了解社会动态和民意诉求，提高社会治理的针对性和有效性。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大数据在公共安全领域的应用也越来越广泛，可以实现犯罪预测、应急响应等，提高公共安全保障能力。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大数据在区域治理中的应用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大数据推广与应用方案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88" b="167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通过大数据技术的推广和应用，促进区域经济社会发展，提升政府决策科学性，优化资源配置，推动产业转型升级。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坚持政府引导、市场主导、创新驱动、应用牵引、安全可控的原则，推动大数据与经济社会各领域深度融合。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方案内容与步骤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培育大数据产业生态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通过政策扶持、产业引导等措施，培育大数据核心产业、关联产业和衍生产业，形成完整的大数据产业链。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整合和开放政府数据资源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推动政府部门和公共机构数据资源的整合和开放，促进数据共享和流通。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建设大数据基础设施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包括建设大数据中心、云计算平台、数据交换平台等，提供数据存储、计算、分析和应用服务。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加强大数据应用创新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鼓励企业、科研机构等开展大数据应用创新，探索大数据在经济社会各领域的应用模式。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强化大数据安全保障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建立完善的大数据安全保障体系，加强数据安全和个人隐私保护。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方案实施与保障</a:t>
              </a:r>
            </a:p>
          </p:txBody>
        </p:sp>
      </p:grpSp>
      <p:cxnSp>
        <p:nvCxnSpPr>
          <p:cNvPr id="24" name="Connector 24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5" name="AutoShape 25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645047" y="1719245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成立专门的大数据推广和应用领导小组，负责方案的制定、实施和监督。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969984" y="163155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加强组织领导</a:t>
            </a:r>
          </a:p>
        </p:txBody>
      </p: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091194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制定和完善大数据相关政策法规，为大数据推广和应用提供政策保障。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4587499" y="1719245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培养和引进大数据专业人才，加强人才队伍建设，为大数据发展提供人才支持。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6193789" y="4091194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通过媒体宣传、培训讲座等形式，加强大数据的宣传和推广，提高公众对大数据的认知度和应用水平。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8470642" y="1719245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建立大数据推广和应用监督评估机制，定期对方案实施情况进行评估和监督，及时发现问题并采取措施加以改进。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912437" y="163155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完善政策体系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795581" y="163155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加强人才队伍建设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538863" y="400350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加强宣传推广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518727" y="400350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加强监督评估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https://d.book118.com/106142032011010050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2024-09-15T03:56:43.429</cp:lastPrinted>
  <dcterms:created xsi:type="dcterms:W3CDTF">2024-09-14T19:56:43Z</dcterms:created>
  <dcterms:modified xsi:type="dcterms:W3CDTF">2024-09-14T19:56:45Z</dcterms:modified>
</cp:coreProperties>
</file>