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E29C6F-FC1A-469B-966C-96D152AE4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D9A83D-7C45-48D2-A661-5EAD76619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02C604-40E9-44F6-8F73-C9FD984D37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E5EB5B-D7D2-4BF6-9735-2D2386EBD2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5D85F1-DAD2-40F9-971D-25791ADD00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EA5A7B8-153F-4BA3-A31D-94EEA138DE9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68D982-DE78-4710-B9FD-933A200BCE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77108A-C2C7-4145-BB3C-FC106E0C5F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EFD794-00A0-4001-9C20-40917F5B4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BBECF4-CD20-4889-BBCA-598E1DDBB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2C3E63-5187-4515-B478-30B27E2A12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142100021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提升员工的安全素质职业安全与健康管理培训的关键</a:t>
            </a:r>
          </a:p>
        </p:txBody>
      </p:sp>
      <p:sp>
        <p:nvSpPr>
          <p:cNvPr id="3" name="AutoShape 3"/>
          <p:cNvSpPr/>
          <p:nvPr/>
        </p:nvSpPr>
        <p:spPr>
          <a:xfrm>
            <a:off x="3491789" y="4425696"/>
            <a:ext cx="2875241"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汇报人：</a:t>
            </a:r>
            <a:endParaRPr lang="en-US" sz="1100"/>
          </a:p>
        </p:txBody>
      </p:sp>
      <p:sp>
        <p:nvSpPr>
          <p:cNvPr id="4" name="AutoShape 4"/>
          <p:cNvSpPr/>
          <p:nvPr/>
        </p:nvSpPr>
        <p:spPr>
          <a:xfrm>
            <a:off x="5820461" y="4425696"/>
            <a:ext cx="2820047" cy="536520"/>
          </a:xfrm>
          <a:prstGeom prst="rect">
            <a:avLst/>
          </a:prstGeom>
        </p:spPr>
        <p:txBody>
          <a:bodyPr vert="horz" wrap="square" lIns="85725" tIns="38100" rIns="85725" bIns="3810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2025">
                <a:solidFill>
                  <a:schemeClr val="accent1">
                    <a:lumMod val="50000"/>
                    <a:alpha val="100000"/>
                  </a:schemeClr>
                </a:solidFill>
                <a:latin typeface="Microsoft Yahei"/>
                <a:ea typeface="Microsoft Yahei"/>
                <a:cs typeface="Microsoft Yahei"/>
              </a:rPr>
              <a:t>汇报时间：</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员工安全素质的重要性</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职业安全与健康管理的基本原则</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安全培训的关键要素</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安全培训的方法和技巧</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安全培训效果的评估与反馈</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引言</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当前企业面临的安全事故频发，员工安全意识薄弱</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政府对职业安全与健康管理的重视程度不断提高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企业需要提高员工的安全素质，降低安全事故发生率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提高员工的安全意识，增强安全防范能力</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掌握职业安全与健康管理的基本知识和技能</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培养员工良好的安全行为习惯，降低安全事故风险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员工安全素质的重要性</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292" b="122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让员工充分认识到安全事故对个人、家庭、企业和社会造成的危害，提高对安全问题的重视程度。</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通过培训使员工树立安全第一的观念，明确安全与生产、效益的关系，增强安全生产的自觉性和主动性。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安全意识的培养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树立安全意识观念</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了解安全事故的危害</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掌握安全规章制度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确保员工熟悉并掌握国家和企业的各项安全规章制度，了解自身岗位的安全职责和要求。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遵守安全操作规程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教育员工严格遵守安全操作规程，不违章作业，不违反劳动纪律，做到“三不伤害”（不伤害自己、不伤害他人、不被他人伤害）。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5621" r="562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遵守安全规定</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通过培训使员工熟练掌握本岗位的安全操作规程，了解作业过程中可能存在的危险因素及应对措施。</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提高安全操作技能</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培养员工在遇到突发事件时的应急处理能力，如火灾、中毒、机械伤害等事故的现场应急处理和自救互救能力。</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应对突发事件能力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安全操作技能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职业安全与健康管理的基本原则</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预防为主原则</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预防为主原则是指在职业安全与健康管理中，应将预防工作放在首位，采取有效的预防措施，降低事故发生的概率和风险。</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具体来说，企业应定期进行安全检查和评估，及时发现和消除安全隐患，同时加强员工的安全意识和培训，提高员工的安全素质和技能水平。</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动态管理原则是指职业安全与健康管理应随着企业内外部环境的变化而不断调整和完善。</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企业应时刻关注行业动态、法律法规变化以及新技术、新工艺的应用，及时调整安全管理策略和方法，确保管理工作的及时性和有效性。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动态管理原则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00" b="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以人为本原则是指在职业安全与健康管理中，应充分考虑员工的生命安全和身心健康，切实保障员工的权益。</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企业应建立健全的安全管理制度和操作规程，提供必要的安全保障措施，同时加强员工的安全教育和培训，营造安全、健康、和谐的工作环境。</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以人为本原则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安全培训的关键要素</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https://d.book118.com/106142100021010055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2024-09-22T13:01:23.527</cp:lastPrinted>
  <dcterms:created xsi:type="dcterms:W3CDTF">2024-09-22T05:01:23Z</dcterms:created>
  <dcterms:modified xsi:type="dcterms:W3CDTF">2024-09-22T05:01:25Z</dcterms:modified>
</cp:coreProperties>
</file>