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F1829-4E16-4609-91DA-1470D503D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5C941-108E-4EF8-8625-33AF482C9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92B95-07E9-45C2-8036-2C23423AE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1737C-E0BF-4BB4-B41E-4CE36E6EA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037859-B9CF-4E82-AC21-6056F598B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B1E9F7-8F30-4BAB-9F43-82703CE6C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9E4CF9-D1EB-4322-96FE-2DB871501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6C26C-B879-4955-88EA-D482783E9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D863D-B002-4CD1-8E89-4F117E279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12A42-476B-4B99-8332-74E32D816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B3BDF-F925-4974-A3BC-0E6FFFF71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4314114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智能制造管理系统设计原则与规范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智能制造管理系统概述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系统实施与运维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" r="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随着工业4.0时代的到来，智能制造已成为制造业转型升级的重要方向。智能制造管理系统作为实现智能制造的关键环节，其设计原则与规范对于提升制造企业的竞争力具有重要意义。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智能制造发展背景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管理系统通过集成信息化、自动化、网络化等技术手段，实现制造过程的可视化、可控制化和可优化化，提高生产效率和产品质量，降低生产成本和资源消耗，推动制造业向智能化、绿色化、服务化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智能制造管理系统的意义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8303070" y="1200966"/>
            <a:ext cx="3434928" cy="3434928"/>
          </a:xfrm>
          <a:prstGeom prst="snip2Diag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53553" y="3293711"/>
            <a:ext cx="3412554" cy="3412554"/>
          </a:xfrm>
          <a:prstGeom prst="snip2Diag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9829" y="1200966"/>
            <a:ext cx="4742231" cy="5273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目标：智能制造管理系统的设计目标应包括提高生产效率、优化资源配置、降低运营成本、提升产品质量和客户满意度等方面。同时，系统应具备可扩展性、可定制性和可集成性，以适应不同制造企业的实际需求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11222422" y="61002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342508" y="6097266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456583" y="609898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567227" y="610795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672404" y="6103819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222422" y="621799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42508" y="6215040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456583" y="6216756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567227" y="6225726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672404" y="6221593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222422" y="6335763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42508" y="633281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456583" y="633453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1567227" y="634350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1672404" y="633936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2422" y="6453537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1342508" y="645058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1456583" y="645230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567227" y="646127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1672404" y="645714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系统应采用先进的制造技术和管理理念，确保系统的技术水平和应用效果处于行业领先地位。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系统应紧密结合制造企业的实际生产和管理需求，提供实用的功能和解决方案，确保系统能够为企业带来实际效益。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智能制造管理系统的设计应遵循以下原则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系统应保证稳定运行，数据准确无误，确保生产过程的连续性和产品质量的稳定性。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系统应采取严格的安全措施，确保数据和信息安全，防止泄露和损坏。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系统应具备良好的可扩展性，能够适应企业未来发展的需求，实现系统的平滑升级和扩展。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智能制造管理系统概述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智能制造管理系统是一种集成了先进制造技术、信息技术和智能技术的综合管理系统，旨在实现制造过程的数字化、网络化和智能化。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智能制造管理系统通过实时数据采集、处理、分析和优化，实现对制造过程的全面监控、调度和优化，提高生产效率、降低成本、提升产品质量和客户满意度。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79" r="224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智能制造管理系统通常采用分层架构，包括设备层、控制层、执行层、管理层和决策层，各层之间通过工业通信网络实现数据传输和交互。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组成要素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管理系统包括硬件、软件和网络等组成部分。硬件部分包括传感器、执行器、控制器和计算机等；软件部分包括操作系统、数据库、中间件和应用软件等；网络部分包括工业以太网、现场总线、无线通信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智能制造管理系统涉及的关键技术包括物联网技术、云计算技术、大数据技术、人工智能技术等，这些技术的应用为智能制造管理系统的实现提供了有力支持。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系统架构与组成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采用先进的制造技术、信息技术和智能技术，确保系统处于行业领先水平。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技术先进性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引入先进的管理理念和方法，优化生产流程，提高管理效率。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管理先进性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鼓励技术创新和管理创新，推动智能制造管理系统的持续改进和发展。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创新先进性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先进性原则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558" r="155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实用性原则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用户友好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界面设计简洁明了，易于操作和使用，降低用户学习成本。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功能实用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根据实际需求定制功能，避免华而不实的功能浪费资源。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系统运行高效稳定，确保生产过程的连续性和稳定性。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采用模块化设计思想，方便后续功能扩展和升级。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提供开放的API接口，支持与其他系统的集成和数据交换。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开放接口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支持个性化配置和定制，满足不同企业的特殊需求。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灵活配置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可扩展性原则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采用加密技术保护数据传输和存储安全，防止数据泄露和篡改。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58" r="149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建立完善的安全防护机制，防止病毒攻击和恶意入侵，确保系统稳定运行。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实现严格的权限管理功能，控制不同用户对系统资源的访问和操作权限。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权限管理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安全性原则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https://d.book118.com/106143141141010055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2024-09-23T04:31:15.409</cp:lastPrinted>
  <dcterms:created xsi:type="dcterms:W3CDTF">2024-09-22T20:31:15Z</dcterms:created>
  <dcterms:modified xsi:type="dcterms:W3CDTF">2024-09-22T20:31:17Z</dcterms:modified>
</cp:coreProperties>
</file>