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17FB4-1772-4537-9BBF-6DD4B8BE6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1E0D0-080B-45CC-96A5-53B5145F4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C0143-D16B-4BDE-A8F0-256819B66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5ECC8-6E7D-4E27-B51A-2743065E3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EEB1A3-CBB7-4209-9FA2-001E89C84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005A37-C8AF-424C-B4EC-FBA2180C4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7CE8EC-60CA-4DDE-A969-D93A2715F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69415-1B5B-4D94-BBA7-74C7574CD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440D6-B748-4C7F-B0AA-3D059471E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8B5F3-A130-4CAF-B94B-41F8A19F0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0B64F-FC9F-4E3B-8385-322DA18B6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44134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景区服务投诉处理方法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景区服务投诉现状分析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游客在景区游览过程中，对景区提供的服务、设施、环境等方面表示不满或抱怨，并通过口头、书面、电话等方式向景区管理部门反映的行为。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根据投诉的性质和影响程度，可分为一般性投诉、重大投诉和紧急投诉。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417" r="14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及时、有效地处理游客投诉，能够改善游客的游览体验，提高游客对景区的满意度和忠诚度。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提升游客满意度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积极应对和处理游客投诉，有助于维护景区的良好形象和声誉，避免负面口碑的传播。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维护景区形象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通过对投诉的分析和总结，景区可以发现服务中存在的问题和不足，进而采取改进措施，提升服务质量和管理水平。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促进服务改进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根据投诉的性质和影响程度，对投诉进行分类，并制定相应的处理措施和时限。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接收投诉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景区应设立专门的投诉接待窗口或电话，方便游客进行投诉。接待人员应热情、耐心地倾听游客的诉求，并记录相关信息。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调查核实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对于重大或复杂的投诉，景区应组织专人进行调查核实，了解事情经过和原因，确保处理结果公正、客观。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跟踪回访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在处理完投诉后，景区应对游客进行跟踪回访，了解游客对处理结果的满意度和改进建议，以便进一步完善服务质量。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在处理过程中，景区应保持与游客的沟通，及时反馈处理进展和结果。对于游客的合理诉求，应积极采取措施予以解决。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景区服务投诉现状分析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近年来，随着旅游业的快速发展，景区服务投诉数量也呈现上升趋势。具体数据表明，投诉数量年均增长率达到10%以上。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根据统计分析，景区服务投诉主要涉及以下几个方面：导游服务、景区设施、门票价格、安全问题、环境卫生等。其中，导游服务和景区设施是投诉最为集中的领域。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投诉类型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投诉数量及类型统计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服务质量不高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导游服务态度不佳、讲解不清、缺乏专业知识等问题是导致投诉的主要原因之一。此外，景区服务人员素质参差不齐，部分员工缺乏服务意识和职业素养，也给游客带来不良体验。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设施陈旧不完善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部分景区由于投入不足或管理不善，导致设施陈旧、损坏严重，无法满足游客的基本需求。例如，卫生间脏乱差、座椅破损、标识不清等问题，都容易引发游客的不满和投诉。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价格不透明不合理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一些景区存在门票价格虚高、乱收费等现象，让游客感到被欺骗和宰割。同时，景区内商品和服务价格缺乏统一标准，游客难以判断是否合理，也容易导致投诉发生。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投诉原因剖析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针对景区服务投诉处理满意度，可采用问卷调查、电话访问、网络评价等多种方式进行调查。调查内容应包括投诉处理流程、处理结果、处理时效等方面。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显示，大部分游客对景区服务投诉处理表示不满意或不太满意。主要问题在于处理流程繁琐、处理结果不公正、处理时效过长等方面。针对这些问题，景区应进一步完善投诉处理机制，提高处理效率和公正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投诉处理策略与技巧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认真听取游客的投诉内容，不打断、不争辩，展现出关心和尊重的态度。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确认理解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重复游客的投诉要点，确保自己准确理解了游客的问题和需求。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表达同情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对游客的遭遇表示同情，让游客感受到被理解和被关心。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958" r="4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提供解决方案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向游客说明解决问题的具体措施和方案，以及后续的处理流程。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解释原因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针对游客的投诉，解释相关政策和规定，让游客了解背后的原因和考虑。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真诚道歉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对于给游客造成的不便或困扰，表示真诚的歉意，承认错误并承担责任。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解释与道歉策略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根据游客的损失和影响，提供合理的补偿措施，如退款、更换产品或提供额外服务等。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合理补偿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针对游客的投诉和建议，及时改进景区服务和管理，防止类似问题再次发生。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对处理过的投诉进行跟踪反馈，确保问题得到妥善解决，并向游客表示感谢和关注。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跟踪反馈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补偿与改进策略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https://d.book118.com/106144134040010045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2024-09-13T22:03:01.131</cp:lastPrinted>
  <dcterms:created xsi:type="dcterms:W3CDTF">2024-09-13T14:03:01Z</dcterms:created>
  <dcterms:modified xsi:type="dcterms:W3CDTF">2024-09-13T14:03:03Z</dcterms:modified>
</cp:coreProperties>
</file>