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D180A-461B-4958-BA1F-44BB945B9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919DD5-A0E4-44B5-BBD3-6FFBEE255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CD0BB8-D43C-44E4-BB3F-2DD249CF6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7D9CA-6D46-44B7-8864-E806D0AD06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927939-8963-4F4D-B20E-7893217DC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8E3E3-EF4C-43F7-8D4F-6DC68E5EE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8B111B-952A-4730-8340-3BE349241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4712EC-AED0-4CA7-90E4-F4A5913C6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E6F5A-E485-46BE-AED0-4283519DC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DD2A3-629D-4622-9BF5-CA00730639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9E4664-0D53-4F8D-BE75-1CCF1F262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44153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供应商合作管理手册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供应商合同签订与执行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供应商交货期与质量管理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采购价格与成本管理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供应商关系维护与优化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风险识别与应对策略制定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了解行业趋势、市场供需情况、竞争对手分析等，为供应商选择提供参考。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潜在供应商挖掘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初步筛选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通过多种渠道寻找潜在供应商，如行业展会、专业网站、推荐等。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根据采购需求和市场调研结果，对潜在供应商进行初步筛选，确定进一步接触的名单。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供应商市场调查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明确供应商应具备的资质条件，如营业执照、税务登记证、相关认证等。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资质要求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要求供应商提供必要的资质证明文件，并进行核实。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资料收集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对重要供应商进行实地考察，了解其生产、管理、技术等方面的实际情况。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实地考察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供应商资质审查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供应商评估标准与方法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制定全面的供应商评估标准，包括质量、价格、交货期、服务等方面。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采用定性和定量评估相结合的方法，如评分卡、权重分析等，对供应商进行全面评估。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定期对评估标准进行修订和完善，以适应市场变化和采购需求的变化。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决策团队组建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决策依据制定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决策流程实施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合同签订与执行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供应商选择决策流程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组建由采购、技术、质量等部门组成的决策团队，共同参与供应商选择决策。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明确决策依据，包括评估结果、采购需求、市场情况等。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按照决策流程，对候选供应商进行综合比较和分析，最终确定合作供应商。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与选定的供应商签订合同，明确双方的权利和义务，并按照合同要求进行执行和管理。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供应商合同签订与执行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合同条款应明确供应商和采购方的权利、义务和责任，确保双方权益得到保障。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明确双方权益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针对价格、交货期、质量标准等关键条款，双方应进行充分协商，确保达成共识。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协商关键条款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如涉及敏感信息或技术秘密，双方应签订保密协议，确保信息安全。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保密协议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合同条款协商与确定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遵循签订程序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按照企业内部规定和法律法规要求，遵循合同签订程序，如审批、盖章等。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审查合同文本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在签订合同前，应对合同文本进行仔细审查，确保内容准确、完整、合法。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存档备案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合同签订后，应及时存档备案，以便后续查阅和管理。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合同签订流程与规范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任何一方提出合同变更申请时，应以书面形式提交给对方，并说明变更原因和内容。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变更申请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双方应就变更申请进行充分协商，达成一致意见后签订补充协议或修改原合同。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合同变更后，应及时将补充协议或修改后的合同存档备案。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存档备案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合同变更管理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采购方应密切关注供应商的生产进度和交货计划，确保供应商按时交货。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交货期监控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采购方应对供应商提供的产品或服务进行严格的质量检验和控制，确保质量符合合同要求。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质量检验与控制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双方应建立风险预警机制，及时发现并处理合同履行过程中的潜在风险和问题。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风险预警与处理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如发生合同纠纷，双方应首先通过友好协商解决；协商不成的，可依法向仲裁机构申请仲裁或向人民法院提起诉讼。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合同执行监控与风险防范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供应商交货期与质量管理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交货期跟进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定期与供应商沟通，了解生产进度和交货期安排，确保供应商按计划进行生产和交付。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交货期延误预警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建立预警机制，对可能延误的订单提前进行预警，以便及时调整计划和采取补救措施。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交货期计划制定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根据采购订单和供应商生产能力，制定详细的交货期计划，明确各阶段的时间节点和交付物。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交货期计划与跟进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质量检验记录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详细记录检验结果和不合格品情况，为后续的质量改进和供应商评价提供依据。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制定明确的质量检验标准，包括产品外观、性能、安全性等方面的要求，确保供应商提供的产品符合质量标准。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质量检验方法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采用抽样检验、全数检验等不同的检验方法，对供应商提供的产品进行质量检验，确保产品质量符合要求。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质量检验标准与方法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不合格品确认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对检验不合格的产品进行确认，记录不合格品的详细信息，包括产品名称、数量、不合格原因等。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不合格品通知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及时通知供应商不合格品的情况，要求供应商在规定时间内提出处理方案。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不合格品处理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根据供应商提出的处理方案，对不合格品进行退货、换货、返工等处理，确保产品质量符合要求。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不合格品处理流程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https://d.book118.com/106144153130010040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2024-09-07T00:35:55.457</cp:lastPrinted>
  <dcterms:created xsi:type="dcterms:W3CDTF">2024-09-06T16:35:55Z</dcterms:created>
  <dcterms:modified xsi:type="dcterms:W3CDTF">2024-09-06T16:35:57Z</dcterms:modified>
</cp:coreProperties>
</file>