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91AA0-E479-4EAB-8392-B87F2669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FDEFD-3A7D-41A0-922E-2D03E1662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3C52E-7700-40A8-A3E4-3C300B35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85AC9-8C31-4871-BFAE-21ECA0D4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42FC6-65B6-4C6F-BEA6-45ED7D40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3E4B3-F691-48C9-9674-7D1850304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7EBC7-04F1-4475-B6F4-699F03F4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0E015-0118-4F9F-B95B-6ABF6C591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A2AA6-3118-4D38-B485-477FE1764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83050-393B-4234-9AE3-7203CEB2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5D6F9-DE2E-445F-9FA7-586C7FDA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523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护理肺栓塞PPT病例汇报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8"/>
            <a:ext cx="6710363" cy="684053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5" name="AutoShape 5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9" name="AutoShape 9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1" name="AutoShape 11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539110" y="1519335"/>
            <a:ext cx="3718897" cy="1909665"/>
            <a:chOff x="539110" y="1519335"/>
            <a:chExt cx="3718897" cy="1909665"/>
          </a:xfrm>
        </p:grpSpPr>
        <p:sp>
          <p:nvSpPr>
            <p:cNvPr id="35" name="TextBox 35"/>
            <p:cNvSpPr txBox="1"/>
            <p:nvPr/>
          </p:nvSpPr>
          <p:spPr>
            <a:xfrm>
              <a:off x="539110" y="1519335"/>
              <a:ext cx="3718897" cy="190966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8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37" name="TextBox 37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年龄：65岁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39" name="TextBox 39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1" name="TextBox 41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籍贯：中国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43" name="TextBox 43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职业：退休工人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14" r="2001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呼吸困难、胸痛、咳嗽等症状持续一周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血压不稳定，心率加快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肺部听诊有杂音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血氧饱和度下降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肺栓塞（PE）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右心室功能不全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8699" b="2869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60" b="176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保持病室空气清新，环境整洁，避免患者受凉，预防肺部感染。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保证患者充足的休息和睡眠，减少活动量，避免剧烈运动。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给予患者心理支持和安慰，减轻其焦虑和恐惧情绪。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注意观察患者有无呼吸困难、胸痛、咳嗽等症状，以及症状的严重程度和变化情况。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定期评估患者的病情状况，记录病情变化情况。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密切监测患者的生命体征，包括心率、呼吸、血压等指标。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协助患者进行呼吸功能锻炼，如深呼吸、咳嗽等，以改善呼吸功能。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根据医嘱给予患者药物治疗，并注意观察药物的疗效和不良反应。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990" r="1299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88" r="12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67" r="1356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根据患者的具体情况，制定个性化的护理计划，包括饮食、运动、药物治疗等方面的指导。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https://d.book118.com/106145232214010040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2024-09-07T09:46:01.596</cp:lastPrinted>
  <dcterms:created xsi:type="dcterms:W3CDTF">2024-09-07T01:46:01Z</dcterms:created>
  <dcterms:modified xsi:type="dcterms:W3CDTF">2024-09-07T01:46:03Z</dcterms:modified>
</cp:coreProperties>
</file>