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1251FFD-308E-4B80-A430-B1F40D7553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2527-D9B1-4448-B6EF-4A23F588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727D-ACA2-4383-B914-5350A785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5A3D-8772-47AC-B34E-B661437D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C80A2-032D-4F0E-9724-B8E4A85C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79C03-5C3E-4B74-B5A7-A91D923F9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31B36-CC4B-46F9-AB00-3CD4607A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A4E72-F6EC-44ED-94E0-F035CAD3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19DFD-4E0E-4B64-ADE2-F3C1606A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46B5-31EE-4CD5-BAF2-4F0D78FC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40760-A266-4919-A7B8-29163F2C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449E-A5C3-4555-9AF9-37107B03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4C1D7B5-FD5C-49EE-B58E-1C39470DDB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CC775F-7CE3-4339-98D7-18D3FBF586C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0033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植物状态疾病查房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植物状态疾病查房简介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植物常见病害解析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查房技巧与注意事项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防治疾病的措施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植物状态疾病查房案例分析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植物状态疾病查房简介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什么是植物状态疾病查房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植物状态疾病查房是指定期检查植物生长状况，发现病虫害及其他异常情况的活动。其目的在于及时诊断病害，采取相应的防治措施，保障植物健康生长。查房过程中需要仔细观察植物的叶片、茎、根等部位，以确保发现问题并及时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植物常见病害解析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疮痂病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果实表面出现凹陷或烂掉的症状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病变处常有褐色腐烂组织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白粉病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果实外观呈现白色或灰白色的粉末状物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易感植物包括蔬菜和水果类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果实病害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炭疽病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果实表面出现红褐色或黑色的病斑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病斑中央有明显的黑色圆点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轮纹病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植物茎部出现环形或椭圆形的病斑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病斑周围组织发生变色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褐腐病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茎部组织遭到真菌侵染后变为褐色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导致植物枯萎和死亡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茎梗病害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疮痂病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茎或梗部出现溃烂的症状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病变处组织变软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植物病害是植物生长过程中常见的问题，及时发现和处理各种病害对植物的健康至关重要。通过详细观察病害症状，可以帮助诊断病情，并采取相应的防治措施。合理的管理和护理是预防和治疗植物病害的关键。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3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查房技巧与注意事项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查房的最佳时间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查房的最佳时间是在早晨阳光充足的时候，这时植物状态最为清晰。另外，应避免在雨后查房，因为雨水可能会影响植物的状况。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便于分析和跟踪植物状况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通过记录形成长期观察数据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帮助分析植物生长趋势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查房记录的重要性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记录每次查房的内容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详细记录植物状态的变化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包括发现的问题和处理方法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查房是植物病害防治的重要环节，仔细观察植物状况，记录每次查房的内容，对分析和跟踪植物状况至关重要。只有及时发现问题并采取措施，才能有效预防和控制病害的传播。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第四章 防治疾病的措施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https://d.book118.com/106150033014010104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植物状态疾病查房</vt:lpstr>
      <vt:lpstr>目录</vt:lpstr>
      <vt:lpstr>第一章 植物状态疾病查房简介</vt:lpstr>
      <vt:lpstr> </vt:lpstr>
      <vt:lpstr>第2章 植物常见病害解析</vt:lpstr>
      <vt:lpstr>果实病害</vt:lpstr>
      <vt:lpstr>茎梗病害</vt:lpstr>
      <vt:lpstr>总结</vt:lpstr>
      <vt:lpstr>第3章 查房技巧与注意事项</vt:lpstr>
      <vt:lpstr> </vt:lpstr>
      <vt:lpstr>查房记录的重要性</vt:lpstr>
      <vt:lpstr>总结</vt:lpstr>
      <vt:lpstr>第四章 防治疾病的措施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2024-09-29T16:22:46.855</cp:lastPrinted>
  <dcterms:created xsi:type="dcterms:W3CDTF">2024-09-29T08:22:46Z</dcterms:created>
  <dcterms:modified xsi:type="dcterms:W3CDTF">2024-09-29T08:22:49Z</dcterms:modified>
</cp:coreProperties>
</file>