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D590E-7DAF-4B8E-85A2-A6D6D08E0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022D4-3E4A-4D95-9A3B-EC5572A7B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AAD9A-0993-42D3-AD9F-4105EB4A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E62D6-7C4B-4869-8F22-E45164A50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B39D81-0D52-4891-8820-E85894EC9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C3C413-40A7-41B9-92A3-8A8AF4E02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2D665-54E8-4FFE-8728-CB030A16B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FA425-A09A-4511-A56C-B79567825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6AD7A-55EE-4EEF-AB72-82095E086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46BD9-7EC9-4AF6-AE66-6BCF896EF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2C5AB-BF86-45A6-926D-F5A07D90B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512341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大客户营销管理策略在科技企业中的应用和实施案例研究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科技企业大客户营销管理现状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大客户营销管理策略在科技企业中的应用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实施案例研究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效果评估与改进建议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424" b="17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市场竞争激烈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随着科技企业的快速发展，市场竞争日益激烈，大客户成为企业争夺的重点。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大客户价值突出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大客户通常具有较高的购买力和忠诚度，对企业的业绩和长期发展具有重要影响。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营销管理策略重要性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针对大客户的营销管理策略是企业获取竞争优势的关键手段之一，有助于提升客户满意度和忠诚度，促进业务增长。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探讨大客户营销管理策略在科技企业中的应用和实施效果，为企业制定有效的大客户管理策略提供理论支持和实践指导。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如何识别和评估大客户？如何制定针对大客户的个性化营销策略？如何构建和维护与大客户的长期合作关系？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采用文献综述、案例分析和实证研究等方法，对大客户营销管理策略的理论基础和实践应用进行深入探讨。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以科技企业为研究对象，重点分析大客户营销管理策略的制定、实施和评估过程，以及成功案例和失败教训。同时，结合行业特点和市场环境，探讨不同情境下大客户营销管理策略的差异性和适用性。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科技企业大客户营销管理现状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科技企业大客户通常指对科技企业产品或服务需求量大、采购金额高、具有战略意义的客户。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大客户往往拥有较高的市场份额和品牌影响力，对科技企业的业绩和长期发展具有重要影响。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51" r="1455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根据客户的行业地位、采购规模、合作潜力等因素，可将大客户分为战略合作伙伴、重点客户和一般大客户等类型。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科技企业大客户概述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科技企业通常采用关系营销、定制化服务、产品创新等策略来吸引和留住大客户。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169" r="2316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企业运用CRM系统、数据分析、社交媒体等工具来识别客户需求、优化销售流程并提供个性化服务。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为提升大客户满意度，企业组建专业的营销团队，提供从售前咨询到售后支持的全程服务。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随着市场竞争加剧，企业需要不断创新营销手段和服务模式以保持竞争优势。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建立长期稳定的客户关系是关键，但客户流失风险仍不可忽视，需持续投入资源进行关系维护。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大客户管理涉及跨部门协作，对企业的内部沟通和资源整合能力提出更高要求。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大客户对产品和服务的需求差异大，要求企业提供高度定制化的解决方案。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大客户营销管理策略在科技企业中的应用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深入了解大客户的业务需求、技术偏好和发展趋势，为个性化营销提供数据支持。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466" r="246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根据客户需求，提供针对性的产品组合、技术方案和解决方案，满足客户的个性化需求。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定制化解决方案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建立专门的大客户服务团队，提供一对一的咨询、培训和技术支持，提高客户满意度和忠诚度。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一对一营销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个性化营销策略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与大客户紧密合作，共同开发新产品或新技术，满足客户的创新需求和市场机遇。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根据大客户的特定需求，对产品进行定制化设计和开发，提供符合客户业务和技术要求的产品。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针对大客户的特殊需求，对现有产品进行功能增强和优化，提高产品的适用性和竞争力。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定制化产品策略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售前服务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提供技术咨询、产品演示和解决方案设计等服务，协助客户了解产品和技术优势。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售中服务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在项目实施过程中，提供现场支持、技术培训和项目管理等服务，确保项目的顺利进行。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建立完善的售后服务体系，提供故障排查、系统维护和升级等服务，确保客户系统的稳定运行。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全方位服务策略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https://d.book118.com/106151234115010044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2024-09-12T20:57:26.329</cp:lastPrinted>
  <dcterms:created xsi:type="dcterms:W3CDTF">2024-09-12T12:57:26Z</dcterms:created>
  <dcterms:modified xsi:type="dcterms:W3CDTF">2024-09-12T12:57:28Z</dcterms:modified>
</cp:coreProperties>
</file>