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83AEA-B52C-4909-97CD-7633D4F1B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A50C6-9B7C-4F43-9F48-D014AB7B4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B5B55-C71D-408D-A706-C2852EB09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A99A3-FF1D-414A-80DE-613505269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44416E-3E2D-4F05-BA8E-0AE94EE33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FCA90B-23B8-4B85-A989-F81265500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FD5515-31F4-40D1-96EA-A6A56FE69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5FBE5-90E9-4E59-B9E8-31D0EA331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CA9A9-7CE6-4364-BC86-D9D1920E6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5FC5D-BF8B-42F8-95CD-C91DB6C65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D124E-6DB3-4CAF-8269-D27E1B8D6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53002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高级生物统计--基本知识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生物统计概述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概率论与数理统计基础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试验设计与方差分析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生存分析与时间序列分析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高级生物统计方法简介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生物统计概述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定义：生物统计是应用数理统计学的原理和方法，在生物学、医学、农学等相关领域中，对通过调查或实验所获得的资料进行整理、归纳、分析和解释，从而推断其内在规律的科学。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描述和揭示生物现象的数量规律。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提供科学实验的设计和分析方法。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为生物学、医学等学科的决策提供定量依据。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生物统计定义与重要性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医学与公共卫生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用于临床试验设计、流行病学调查、药物疗效评价等。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生物学与生态学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研究物种分布、生物多样性、生态系统功能等。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农业与林业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应用于作物育种、农业试验、林业资源调查等。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遗传学与分子生物学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分析基因序列、蛋白质组学数据，研究基因与性状的关系等。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生物统计应用领域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9673" r="3967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17-18世纪，统计学开始应用于人口统计和生命表制作。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19-20世纪，随着遗传学、医学等领域的发展，生物统计逐渐应用于更广泛的领域，如遗传育种、临床试验等。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21世纪以来，随着大数据和计算机技术的发展，生物统计在基因组学、精准医学等领域的应用日益广泛和深入。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现代阶段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生物统计发展历史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概率论与数理统计基础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随机变量与分布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刻画随机现象的数量特征和规律。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事件与概率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描述随机现象中的结果及其发生的可能性。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条件概率与独立性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分析事件间的相互关系和影响。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从总体中抽取样本，对数据进行预处理和描述性统计分析。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利用样本信息推断总体参数，包括点估计和区间估计。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根据样本信息对总体假设进行检验，判断假设是否成立。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常见的假设检验方法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t检验、F检验、卡方检验等。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置信区间的概念与计算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根据样本数据构造总体参数的置信区间，反映参数估计的可靠程度。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假设检验的基本步骤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建立假设、选择检验统计量、确定拒绝域、计算p值并作出决策。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180" r="1118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假设检验与置信区间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试验设计与方差分析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确保试验结果的稳定性和可靠性，消除偶然误差。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重复原则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使试验处理间的差异具有可比性，消除系统误差。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随机化原则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通过设立重复、区组和对照等方法，控制非处理因素对试验结果的影响。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局部控制原则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包括完全随机设计、随机区组设计、拉丁方设计、裂区设计等。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试验设计方法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方差分析原理及应用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方差分析基本原理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通过计算不同来源的变异，对总变异进行分解和比较，从而判断处理间差异是否显著。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方差分析的应用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适用于多个处理组与一个对照组或多个处理组间的比较，可用于分析试验结果的稳定性和可靠性，以及处理间的差异显著性。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https://d.book118.com/106153002010010042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2024-09-09T06:12:27.621</cp:lastPrinted>
  <dcterms:created xsi:type="dcterms:W3CDTF">2024-09-08T22:12:27Z</dcterms:created>
  <dcterms:modified xsi:type="dcterms:W3CDTF">2024-09-08T22:12:29Z</dcterms:modified>
</cp:coreProperties>
</file>