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1243B-A968-4FF7-A695-8DE75EE5B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D7F27-2060-4E59-8E0F-B5DC2A2D2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5073C5-EFE3-4B6E-9465-B01F23D74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861A5A-E07D-4368-8CCA-60470D2E9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6919C1-7172-41C6-B16A-D66923EBD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4CA01F-F0B2-4599-9DD8-43ED2C49A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26E247-37C5-4B05-9A69-BC45DCF97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E4A77C-4F13-4DCF-B546-B04605E7D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08236E-002E-4DE5-825B-5F2F8F009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A98D0-6ABC-425E-A641-03722C5EB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E97E4-3777-4040-9544-2F934DC77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15305424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中美环境保护比较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中美环境政策概述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中美环境法律法规比较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中美环境治理措施比较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中美环境教育及公众意识比较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中美环境保护合作与挑战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随着工业化和城市化的发展，全球的环境问题日益突出，中美两国作为全球最大的两个经济体，其环境保护情况备受关注。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中美两国在环境问题上存在着明显的差异和挑战，同时也具有一些共性和合作空间。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236" b="223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通过比较中美两国的环境保护政策和措施，可以更好地理解两国在环境保护方面的差异和合作机会，为全球环境保护做出更大的贡献。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36" b="223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通过对中美两国的环境保护政策和措施进行比较分析，探讨两国在环境保护方面的差异和合作机会，为全球环境保护提供参考和借鉴。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通过对中美环境保护的比较研究，可以促进两国在环境保护领域的交流与合作，共同应对全球环境问题，推动全球环境保护事业的发展。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中美环境政策概述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污染防治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中国政府实施了大规模的污染防治措施，如“蓝天保卫战”等，旨在减少环境污染和改善空气质量。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中国政府高度重视环境保护，制定了一系列环境保护法律法规，如《中华人民共和国环境保护法》等，为环境保护提供了法律保障。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自然资源保护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中国政府采取了一系列自然资源保护措施，如森林保护、野生动植物保护等，以维护自然生态平衡。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4042" b="14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67" r="14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583" r="858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中国环境政策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125" r="10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排污许可制度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美国政府实行排污许可制度，对工业企业进行排污监管和控制。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美国政府也制定了环境保护法律法规，如《清洁空气法》、《清洁水法》等，以保护环境和人类健康。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美国政府设立了环保机构，如美国环保署等，负责执行环保法规和推动环保工作。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美国环境政策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中美两国环境政策的目标都是保护环境和维护人类健康，但在具体实施过程中存在差异。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两国都设立了环保机构来推动环保工作，但具体职责和权力范围存在差异。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机构设置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两国环境法律体系都比较完善，但在具体条款和执行力度上存在差异。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法律体系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两国都实行了排污监管措施，但具体监管方式和标准存在差异。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排污监管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环境政策比较分析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中美环境法律法规比较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中国制定了《环境保护法》作为基本法，为环境保护提供了法律框架和基础。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环境保护法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水污染防治法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542" r="9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大气污染防治法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为了防治水污染，中国制定了《水污染防治法》，明确了水污染的治理原则和具体措施。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为防治大气污染，中国出台了《大气污染防治法》，强化了大气污染物的监测和防治。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中国环境法律法规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美国《清洁空气法》规定了空气污染物的排放标准和控制方法。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清洁空气法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美国《水污染控制法》要求对污水进行达标处理和排放。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水污染控制法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美国《固体废物管理法》对固体废物的产生、收集、处理、运输和处置进行了规范。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固体废物管理法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美国环境法律法规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11828" y="1585714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003860" y="1688405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两国都制定了健全的环境法律法规体系，以确保环境保护工作的开展。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11828" y="3104653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03860" y="3207344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在具体内容上，中美两国在某些方面存在差异，如中国的《环境保护法》强调了国家对环境保护的监督管理职责，而美国的《清洁空气法》则着重于空气污染物的监测和防治。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11828" y="4623592"/>
            <a:ext cx="98308" cy="12001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003860" y="4726283"/>
            <a:ext cx="565194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两国环境法律法规在实施过程中均发挥了重要作用，但面临的挑战也不容忽视，如环境执法的力度、公众参与程度等方面仍需不断完善。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6542" b="16542"/>
          <a:stretch>
            <a:fillRect/>
          </a:stretch>
        </p:blipFill>
        <p:spPr>
          <a:xfrm>
            <a:off x="7082496" y="1585714"/>
            <a:ext cx="4305846" cy="4305846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环境法律法规比较分析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中美环境治理措施比较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https://d.book118.com/106153054241010045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2024-09-14T23:35:59.224</cp:lastPrinted>
  <dcterms:created xsi:type="dcterms:W3CDTF">2024-09-14T15:35:59Z</dcterms:created>
  <dcterms:modified xsi:type="dcterms:W3CDTF">2024-09-14T15:36:01Z</dcterms:modified>
</cp:coreProperties>
</file>