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61730-B371-4253-842D-E99C7579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9EAA3-2309-4508-A3F1-3CC41EBFF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32385-5C07-42A4-B0AF-F8EC8A396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1E710-66A0-44CA-AB76-FED194414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231702-D278-4822-A214-034BE8ACF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D9AD0-431A-4DA8-900B-CC8823A7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48A2B-A310-4296-AE8A-29C1C28C1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7DDA3-0AB9-4CCE-B648-AAD3ED63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559F6-D8CB-4D3A-A243-C58CFB782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CD03F-7708-48B0-ADB2-59D854446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8B767-6707-484F-B3A7-3C78D81B7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22" Type="http://schemas.openxmlformats.org/officeDocument/2006/relationships/tags" Target="../tags/tag271.xml" /><Relationship Id="rId23" Type="http://schemas.openxmlformats.org/officeDocument/2006/relationships/tags" Target="../tags/tag272.xml" /><Relationship Id="rId24" Type="http://schemas.openxmlformats.org/officeDocument/2006/relationships/tags" Target="../tags/tag273.xml" /><Relationship Id="rId25" Type="http://schemas.openxmlformats.org/officeDocument/2006/relationships/tags" Target="../tags/tag274.xml" /><Relationship Id="rId26" Type="http://schemas.openxmlformats.org/officeDocument/2006/relationships/tags" Target="../tags/tag275.xml" /><Relationship Id="rId27" Type="http://schemas.openxmlformats.org/officeDocument/2006/relationships/tags" Target="../tags/tag276.xml" /><Relationship Id="rId28" Type="http://schemas.openxmlformats.org/officeDocument/2006/relationships/tags" Target="../tags/tag277.xml" /><Relationship Id="rId29" Type="http://schemas.openxmlformats.org/officeDocument/2006/relationships/tags" Target="../tags/tag278.xml" /><Relationship Id="rId3" Type="http://schemas.openxmlformats.org/officeDocument/2006/relationships/tags" Target="../tags/tag252.xml" /><Relationship Id="rId30" Type="http://schemas.openxmlformats.org/officeDocument/2006/relationships/tags" Target="../tags/tag279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5312313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红丝疔的健康教育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疾病相关知识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预防知识指导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用药指导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饮食指导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运动指导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7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疾病定义和类型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3172988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3253375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3489960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3689947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3894508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3820003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3633741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3676222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2819417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2934442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2693935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3113515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2801117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2614855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2657336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3475582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3590607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3711514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004305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023258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4402317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4093188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3785365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2818110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2767133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疾病定义：红丝疔是一种急性感染性皮肤病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类型：细菌感染性皮肤病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病因和病理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病变过程：初期、中期、晚期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病因：细菌感染、外伤、慢性病等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病理：炎症反应、组织坏死、细菌扩散等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病变部位：肌肉、血管、神经等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临床表现：发热、局部肿胀、疼痛等症状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诊断标准：根据病史、临床表现和相关检查进行诊断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疾病分期：根据病情轻重分为不同阶段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并发症：感染、出血等严重并发症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保持个人卫生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勤洗手，保持手部清洁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每天刷牙，保持口腔卫生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避免用手触摸面部，特别是眼睛、鼻子和嘴巴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定期洗澡，保持皮肤清洁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避免接触感染源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保持个人卫生：经常洗手，不乱摸脸，避免用手抠鼻孔、揉眼睛等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避免接触病人：减少到人群密集场所活动，与病人保持一定距离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避免接触感染源：不与他人共用毛巾、脸盆等生活用品，不接触污染的物品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增强免疫力：保持充足的睡眠，合理饮食，适当锻炼，增强身体免疫力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增强免疫力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戒烟限酒，减少不良习惯对身体的影响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避免熬夜，保持充足的睡眠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适量运动，保持身体健康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均衡饮食，摄入丰富的维生素和矿物质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药物治疗方案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口服药：遵医嘱用药，不要擅自增减剂量或停药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外用药：使用正确的用药方式，注意观察过敏反应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抗生素：不要滥用，遵医嘱使用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中药：遵医嘱用药，不要自行配药或随意更改剂量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药物治疗注意事项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遵医嘱用药，不可随意更改用药剂量和时间。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不要随意使用非处方药，如需使用，请先咨询医生。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定期检查肝肾功能，确保用药安全有效。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注意药物过敏反应，如有不适，立即就医。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https://d.book118.com/106153123131010043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5"/>
  <p:tag name="KSO_WM_UNIT_INDEX" val="1_25"/>
  <p:tag name="KSO_WM_UNIT_LAYERLEVEL" val="1_1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4"/>
  <p:tag name="KSO_WM_UNIT_INDEX" val="1_2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3"/>
  <p:tag name="KSO_WM_UNIT_INDEX" val="1_23"/>
  <p:tag name="KSO_WM_UNIT_LAYERLEVEL" val="1_1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2"/>
  <p:tag name="KSO_WM_UNIT_INDEX" val="1_2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1"/>
  <p:tag name="KSO_WM_UNIT_INDEX" val="1_21"/>
  <p:tag name="KSO_WM_UNIT_LAYERLEVEL" val="1_1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1"/>
  <p:tag name="KSO_WM_UNIT_INDEX" val="1_1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红丝疔的健康教育</vt:lpstr>
      <vt:lpstr>目录</vt:lpstr>
      <vt:lpstr>疾病相关知识</vt:lpstr>
      <vt:lpstr>疾病定义和类型</vt:lpstr>
      <vt:lpstr>病因和病理</vt:lpstr>
      <vt:lpstr>临床表现和诊断</vt:lpstr>
      <vt:lpstr>预防知识指导</vt:lpstr>
      <vt:lpstr>保持个人卫生</vt:lpstr>
      <vt:lpstr>避免接触感染源</vt:lpstr>
      <vt:lpstr>增强免疫力</vt:lpstr>
      <vt:lpstr>用药指导</vt:lpstr>
      <vt:lpstr>药物治疗方案</vt:lpstr>
      <vt:lpstr>药物治疗注意事项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2024-09-11T13:22:33.929</cp:lastPrinted>
  <dcterms:created xsi:type="dcterms:W3CDTF">2024-09-11T05:22:33Z</dcterms:created>
  <dcterms:modified xsi:type="dcterms:W3CDTF">2024-09-11T05:22:36Z</dcterms:modified>
</cp:coreProperties>
</file>