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NAJKVR+DDEOGS+ArialMT"/>
      <p:regular r:id="rId18"/>
    </p:embeddedFont>
    <p:embeddedFont>
      <p:font typeface="JIJMUD+MS-UIGothic"/>
      <p:regular r:id="rId19"/>
    </p:embeddedFont>
    <p:embeddedFont>
      <p:font typeface="DRNIAR+JWCKBL+MicrosoftYaHei"/>
      <p:regular r:id="rId20"/>
    </p:embeddedFont>
    <p:embeddedFont>
      <p:font typeface="JGOLWE+OCFSDA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21ED9-5163-44F9-85BC-5D414DB45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546B2-B5C4-4531-95F7-4E4AEA51F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6BD38-7C2A-464C-94E9-FD7168616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BE2E2-4D75-4460-B47D-A27179EC6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EEE28-1D45-4F96-8425-0AF84E206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F33788-3205-4F14-89F1-FD19096E3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01B5E4-3985-493C-A977-DFD58DA3D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16585-176A-4704-901B-20DC5E75E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B321D-5DBF-46CC-856A-9CA539307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1EA2B-C1E2-4444-92A6-EDCDA8E16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99F86-F058-4CF7-BB31-BBDA90D06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54221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100230" cy="1332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AJKVR+DDEOGS+ArialMT"/>
                <a:cs typeface="NAJKVR+DDEOG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围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理概述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AJKVR+DDEOGS+ArialMT"/>
                <a:cs typeface="NAJKVR+DDEOG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DRNIAR+JWCKBL+MicrosoftYaHei"/>
                <a:cs typeface="DRNIAR+JWCKBL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04057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AJKVR+DDEOGS+ArialMT"/>
                <a:cs typeface="NAJKVR+DDEOG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中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JIJMUD+MS-UIGothic"/>
                <a:cs typeface="JIJMUD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5892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AJKVR+DDEOGS+ArialMT"/>
                <a:cs typeface="NAJKVR+DDEOG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4137850"/>
            <a:ext cx="4790381" cy="13323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AJKVR+DDEOGS+ArialMT"/>
                <a:cs typeface="NAJKVR+DDEOG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特殊情况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AJKVR+DDEOGS+ArialMT"/>
                <a:cs typeface="NAJKVR+DDEOG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围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JIJMUD+MS-UIGothic"/>
                <a:cs typeface="JIJMUD+MS-UIGothic"/>
              </a:rPr>
              <a:t>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IJMUD+MS-UIGothic"/>
                <a:cs typeface="JIJMUD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IJMUD+MS-UIGothic"/>
                <a:cs typeface="JIJMUD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GOLWE+OCFSDA+MicrosoftYaHei-Bold"/>
                <a:cs typeface="JGOLWE+OCFSD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GOLWE+OCFSDA+MicrosoftYaHei-Bold"/>
                <a:cs typeface="JGOLWE+OCFSD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GOLWE+OCFSDA+MicrosoftYaHei-Bold"/>
                <a:cs typeface="JGOLWE+OCFSD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JIJMUD+MS-UIGothic"/>
                <a:cs typeface="JIJMUD+MS-UIGothic"/>
              </a:rPr>
              <a:t>降低并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B6FF"/>
                </a:solidFill>
                <a:latin typeface="JIJMUD+MS-UIGothic"/>
                <a:cs typeface="JIJMUD+MS-UIGothic"/>
              </a:rPr>
              <a:t>症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JIJMUD+MS-UIGothic"/>
                <a:cs typeface="JIJMUD+MS-UIGothic"/>
              </a:rPr>
              <a:t>提高手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00B6FF"/>
                </a:solidFill>
                <a:latin typeface="JIJMUD+MS-UIGothic"/>
                <a:cs typeface="JIJMUD+MS-UIGothic"/>
              </a:rPr>
              <a:t>效果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JIJMUD+MS-UIGothic"/>
                <a:cs typeface="JIJMUD+MS-UIGothic"/>
              </a:rPr>
              <a:t>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进术</a:t>
            </a:r>
            <a:r>
              <a:rPr sz="2000" spc="25">
                <a:solidFill>
                  <a:srgbClr val="00B6FF"/>
                </a:solidFill>
                <a:latin typeface="JIJMUD+MS-UIGothic"/>
                <a:cs typeface="JIJMUD+MS-UIGothic"/>
              </a:rPr>
              <a:t>后康复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理的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1550" spc="25">
                <a:solidFill>
                  <a:srgbClr val="00B6FF"/>
                </a:solidFill>
                <a:latin typeface="JIJMUD+MS-UIGothic"/>
                <a:cs typeface="JIJMUD+MS-UIGothic"/>
              </a:rPr>
              <a:t>史回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FFFFFF"/>
                </a:solidFill>
                <a:latin typeface="JIJMUD+MS-UIGothic"/>
                <a:cs typeface="JIJMUD+MS-UIGothic"/>
              </a:rPr>
              <a:t>展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未来，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理将更加注重个体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化、精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化、微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化和智能化，以适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健康需求的不断提高和医学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的快速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估与准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00B6FF"/>
                </a:solidFill>
                <a:latin typeface="JIJMUD+MS-UIGothic"/>
                <a:cs typeface="JIJMUD+MS-UIGothic"/>
              </a:rPr>
              <a:t>估患者情况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1550" spc="25">
                <a:solidFill>
                  <a:srgbClr val="00B6FF"/>
                </a:solidFill>
                <a:latin typeface="JIJMUD+MS-UIGothic"/>
                <a:cs typeface="JIJMUD+MS-UIGothic"/>
              </a:rPr>
              <a:t>前准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537948"/>
            <a:ext cx="37102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351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IJMUD+MS-UIGothic"/>
                <a:cs typeface="JIJMU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1550" spc="25">
                <a:solidFill>
                  <a:srgbClr val="00B6FF"/>
                </a:solidFill>
                <a:latin typeface="JIJMUD+MS-UIGothic"/>
                <a:cs typeface="JIJMUD+MS-UIGothic"/>
              </a:rPr>
              <a:t>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1550" spc="25">
                <a:solidFill>
                  <a:srgbClr val="00B6FF"/>
                </a:solidFill>
                <a:latin typeface="JIJMUD+MS-UIGothic"/>
                <a:cs typeface="JIJMUD+MS-UIGothic"/>
              </a:rPr>
              <a:t>前用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心理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RNIAR+JWCKBL+MicrosoftYaHei"/>
                <a:cs typeface="DRNIAR+JWCKB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RNIAR+JWCKBL+MicrosoftYaHei"/>
                <a:cs typeface="DRNIAR+JWCKB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RNIAR+JWCKBL+MicrosoftYaHei"/>
                <a:cs typeface="DRNIAR+JWCKB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RNIAR+JWCKBL+MicrosoftYaHei"/>
                <a:cs typeface="DRNIAR+JWCKB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IJMUD+MS-UIGothic"/>
                <a:cs typeface="JIJMUD+MS-UIGothic"/>
              </a:rPr>
              <a:t>心理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00B6FF"/>
                </a:solidFill>
                <a:latin typeface="JIJMUD+MS-UIGothic"/>
                <a:cs typeface="JIJMUD+MS-UIGothic"/>
              </a:rPr>
              <a:t>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IJMUD+MS-UIGothic"/>
                <a:cs typeface="JIJMUD+MS-UIGothic"/>
              </a:rPr>
              <a:t>心理支持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IJMUD+MS-UIGothic"/>
                <a:cs typeface="JIJMUD+MS-UIGothic"/>
              </a:rPr>
              <a:t>家属沟通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1550" spc="25">
                <a:solidFill>
                  <a:srgbClr val="00B6FF"/>
                </a:solidFill>
                <a:latin typeface="JIJMUD+MS-UIGothic"/>
                <a:cs typeface="JIJMUD+MS-UIGothic"/>
              </a:rPr>
              <a:t>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前教育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IJMUD+MS-UIGothic"/>
                <a:cs typeface="JIJMUD+MS-UIGothic"/>
              </a:rPr>
              <a:t>手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FFFFFF"/>
                </a:solidFill>
                <a:latin typeface="JIJMUD+MS-UIGothic"/>
                <a:cs typeface="JIJMUD+MS-UIGothic"/>
              </a:rPr>
              <a:t>目的与效果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IJMUD+MS-UIGothic"/>
                <a:cs typeface="JIJMUD+MS-UIGothic"/>
              </a:rPr>
              <a:t>手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FFFFFF"/>
                </a:solidFill>
                <a:latin typeface="JIJMUD+MS-UIGothic"/>
                <a:cs typeface="JIJMUD+MS-UIGothic"/>
              </a:rPr>
              <a:t>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向患者介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的目的、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期效果及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可能的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，使患者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有正确的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流程，包括麻醉方式、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程及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后恢复等，帮助患者了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解手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的全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FFFFFF"/>
                </a:solidFill>
                <a:latin typeface="JIJMUD+MS-UIGothic"/>
                <a:cs typeface="JIJMUD+MS-UIGothic"/>
              </a:rPr>
              <a:t>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600">
                <a:solidFill>
                  <a:srgbClr val="FFFFFF"/>
                </a:solidFill>
                <a:latin typeface="JIJMUD+MS-UIGothic"/>
                <a:cs typeface="JIJMUD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FFFFFF"/>
                </a:solidFill>
                <a:latin typeface="JIJMUD+MS-UIGothic"/>
                <a:cs typeface="JIJMUD+MS-UIGothic"/>
              </a:rPr>
              <a:t>物与治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向患者介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绍术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理的重要性及注意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食、活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理等。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向患者介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绍术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后可能需要的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物治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及康复治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，提高患者的治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JIJMUD+MS-UIGothic"/>
                <a:cs typeface="JIJMUD+MS-UIGothic"/>
              </a:rPr>
              <a:t>依从性。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室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境与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JIJMUD+MS-UIGothic"/>
                <a:cs typeface="JIJMUD+MS-UIGothic"/>
              </a:rPr>
              <a:t>手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000" spc="15">
                <a:solidFill>
                  <a:srgbClr val="00B6FF"/>
                </a:solidFill>
                <a:latin typeface="JIJMUD+MS-UIGothic"/>
                <a:cs typeface="JIJMUD+MS-UIGothic"/>
              </a:rPr>
              <a:t>室</a:t>
            </a: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00B6FF"/>
                </a:solidFill>
                <a:latin typeface="JIJMUD+MS-UIGothic"/>
                <a:cs typeface="JIJMUD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JIJMUD+MS-UIGothic"/>
                <a:cs typeface="JIJMUD+MS-UIGothic"/>
              </a:rPr>
              <a:t>手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术设备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中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JIJMUD+MS-UIGothic"/>
                <a:cs typeface="JIJMUD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IJMUD+MS-UIGothic"/>
                <a:cs typeface="JIJMUD+MS-UIGothic"/>
              </a:rPr>
              <a:t>生命体征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IJMUD+MS-UIGothic"/>
                <a:cs typeface="JIJMUD+MS-UIGothic"/>
              </a:rPr>
              <a:t>液体管理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https://d.book118.com/106154221132010054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NAJKVR+DDEOGS+ArialMT</vt:lpstr>
      <vt:lpstr>Times New Roman</vt:lpstr>
      <vt:lpstr>SimSun</vt:lpstr>
      <vt:lpstr>JIJMUD+MS-UIGothic</vt:lpstr>
      <vt:lpstr>DRNIAR+JWCKBL+MicrosoftYaHei</vt:lpstr>
      <vt:lpstr>JGOLWE+OCFSDA+MicrosoftYaHei-Bold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2024-09-21T16:38:42.250</cp:lastPrinted>
  <dcterms:created xsi:type="dcterms:W3CDTF">2024-09-21T08:38:42Z</dcterms:created>
  <dcterms:modified xsi:type="dcterms:W3CDTF">2024-09-21T08:38:43Z</dcterms:modified>
</cp:coreProperties>
</file>