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32066-7239-4986-B1FE-888C2BB31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B2BCE-89FA-4CFB-A330-F76390A9A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E7F3A-AEBC-4211-A94B-A9B4D0995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2D9B95-EF4F-4F3A-BAF1-0C45A7B2E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1E14D4-E7C9-4957-BFBE-57A236556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6AE294-D110-4E9E-BA1A-D2FCDE0B3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9024F3-03FE-4658-875E-A598C8938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01416-5748-4A5A-916D-849931712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B79E7-7DCA-4D18-92A7-AEF0EAB4C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B53BD-A5F5-453E-9316-9E8E748C8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26CA3-2029-4CF9-ADAF-3C76D0540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5501100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产程管理的供应链协调与资源配置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产程管理与供应链概述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供应链协调策略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资源配置方法与优化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供应链协调下的资源配置实践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00" r="18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全球化背景下，企业面临复杂多变的供应链环境，加强供应链协调与资源配置对于提高企业竞争力具有重要意义。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产程管理作为企业运营的重要环节，对于优化生产流程、降低成本、提高产品质量具有重要作用。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供应链协调与资源配置在产程管理中的应用，有助于实现企业内外部资源的优化配置，提高供应链整体绩效。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探讨供应链协调与资源配置在产程管理中的应用，提出相应的优化策略和方法，提高企业运营效率和竞争力。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如何有效地进行供应链协调与资源配置，以应对复杂多变的市场环境和客户需求？如何在保证产品质量的前提下，降低生产成本和提高生产效率？如何通过供应链协同创新和资源整合，提升企业核心竞争力？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产程管理与供应链概述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通过及时交付、优质服务等方式提升客户满意度。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产程管理是指对生产过程中各个环节进行计划、组织、协调和控制，以确保生产顺利进行并实现预期目标的一系列管理活动。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通过优化生产流程、合理配置资源，提高生产效率，降低成本。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保证产品质量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通过严格的质量控制和管理，确保产品质量符合标准。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478399" y="2887218"/>
            <a:ext cx="1702023" cy="1219010"/>
            <a:chOff x="5478399" y="2887218"/>
            <a:chExt cx="1702023" cy="1219010"/>
          </a:xfrm>
        </p:grpSpPr>
        <p:sp>
          <p:nvSpPr>
            <p:cNvPr id="3" name="AutoShape 3"/>
            <p:cNvSpPr/>
            <p:nvPr/>
          </p:nvSpPr>
          <p:spPr>
            <a:xfrm rot="5400000">
              <a:off x="5766340" y="2887218"/>
              <a:ext cx="1414082" cy="121901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5400000">
              <a:off x="5478399" y="2887313"/>
              <a:ext cx="1414082" cy="121891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392" b="11392"/>
          <a:stretch>
            <a:fillRect/>
          </a:stretch>
        </p:blipFill>
        <p:spPr>
          <a:xfrm>
            <a:off x="527651" y="1604433"/>
            <a:ext cx="4895849" cy="3780367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供应链的概念及作用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7556184" y="1604433"/>
            <a:ext cx="3462792" cy="3780367"/>
            <a:chOff x="7556184" y="1604433"/>
            <a:chExt cx="3462792" cy="3780367"/>
          </a:xfrm>
        </p:grpSpPr>
        <p:sp>
          <p:nvSpPr>
            <p:cNvPr id="29" name="TextBox 29"/>
            <p:cNvSpPr txBox="1"/>
            <p:nvPr/>
          </p:nvSpPr>
          <p:spPr>
            <a:xfrm>
              <a:off x="7556184" y="1604433"/>
              <a:ext cx="3462792" cy="378036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念：供应链是指围绕核心企业，通过对信息流、物流、资金流的控制，从采购原材料开始，制成中间产品以及最终产品，最后由销售网络把产品送到消费者手中的将供应商、制造商、分销商、零售商直到最终用户连成一个整体的功能网链结构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通过供应链整合，实现资源在各个环节中的优化配置。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实现资源优化配置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通过快速响应市场需求变化，提高供应链的敏捷性。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提高响应速度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通过降低库存、减少浪费等方式降低供应链成本。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供应链的概念及作用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相互依存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产程管理是供应链的重要组成部分，供应链的优化也离不开产程管理的支持。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通过优化产程管理，可以提高供应链的效率和质量；同时，供应链的优化也可以促进产程管理的改进。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产程管理和供应链需要协同发展，共同应对市场变化和挑战，实现企业的可持续发展。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产程管理与供应链的关联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供应链协调策略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建立统一的信息平台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通过集成化的信息系统，实现供应链各环节信息的实时共享，提高信息透明度。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数据标准化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制定统一的数据交换标准，确保供应链各参与方能够顺畅地进行信息交换。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信息安全保障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建立完善的信息安全保障机制，确保供应链信息的保密性、完整性和可用性。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信息共享与透明度提升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联合销售与运营计划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通过协同制定销售与运营计划，实现供应链各环节的紧密配合，提高整体运营效率。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需求预测与库存管理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运用先进的需求预测技术，准确预测市场需求，优化库存水平，降低库存成本。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资源协同配置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根据市场需求和产能情况，协同配置供应链资源，确保资源的有效利用。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协同计划与预测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合同管理与履行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签订明确的合同条款，确保双方权益得到保障，同时加强合同履行过程中的监督与协调。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持续改进与共赢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鼓励供应链各参与方进行持续改进，共同提升整体竞争力，实现共赢发展。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建立科学的供应商评估体系，选择优质的供应商建立长期合作关系。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资源配置方法与优化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https://d.book118.com/106155011004010044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2024-09-12T04:37:56.723</cp:lastPrinted>
  <dcterms:created xsi:type="dcterms:W3CDTF">2024-09-11T20:37:56Z</dcterms:created>
  <dcterms:modified xsi:type="dcterms:W3CDTF">2024-09-11T20:37:58Z</dcterms:modified>
</cp:coreProperties>
</file>