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2902C-A898-4487-BB0D-F5058024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1ED59-E944-40BF-9F6E-EBDD6095B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DE91D-0E05-4171-B8A0-8E3100377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3C2CC-677F-42A4-B545-E23E781A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6F06C-C264-4E42-8E2A-04253ACDA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6541F8-ECD9-479E-9A9C-BF209D5F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80B40-0593-4B07-817E-B7F41A4C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C5E336-8900-40AE-A414-56292739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B77F7-604C-4321-91E6-20CF4852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DA0C5-50E0-42C1-993A-ECF7184F2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F1FCB-A743-441F-BEFC-01A734D5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55123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洗衣液营销策略研究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市场分析与目标群体定位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渠道拓展与销售渠道优化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品牌传播与形象塑造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客户关系管理与忠诚度提升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市场分析与目标群体定位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洗衣液市场近年来保持稳步增长，市场规模不断扩大，预计未来几年将持续增长。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消费者对洗衣液的需求呈现多样化、个性化趋势，对产品的去污能力、护色护纤、低泡易漂、环保健康等方面有更高要求。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洗衣液市场竞争激烈，众多品牌在市场上展开角逐，市场集中度逐渐提高。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34" r="121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洗衣液市场现状及趋势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洗衣液的目标消费群体年龄跨度较大，以中青年为主，同时老年人和儿童也是不可忽视的消费群体。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女性是洗衣液的主要购买者和使用者，占比超过男性。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洗衣液消费地域分布广泛，城市和农村市场均有较大需求。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洗衣液的价格相对亲民，适合不同收入水平的消费者购买。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目标消费群体特征分析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竞争对手通过不断创新产品配方和功效，满足消费者多样化需求，同时注重产品包装设计和品牌形象塑造。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竞争对手采用差异化定价策略，根据产品品质和功效制定不同价格，以吸引不同层次的消费者。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竞争对手积极拓展线上和线下销售渠道，加强与电商平台和实体零售商的合作，提高产品覆盖面和销售额。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竞争对手通过广告宣传、促销活动、社交媒体推广等方式提高品牌知名度和美誉度，吸引消费者关注和购买。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竞争对手营销策略剖析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强调洗衣液能够深入纤维，去除顽固污渍，恢复衣物原有色彩。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高效清洁能力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温和无刺激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持久留香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突出洗衣液采用低敏、无磷、无荧光剂等环保配方，对皮肤友好，不伤手。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宣传洗衣液含有独特香氛技术，使衣物洗后散发清新香气，增加穿着舒适度。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洗衣液产品特点及优势挖掘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功能差异化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突出自身产品在特定污渍去除（如油渍、血渍等）或衣物护理（如柔软、防静电等）方面的优势。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针对不同消费群体进行差异化定位，如针对高端市场推出高品质、高价位产品，针对大众市场推出性价比优越的产品。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成分差异化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强调自身产品采用天然植物提取物或生物酶等独特成分，区别于竞争对手的化学合成成分。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与竞争对手产品差异化定位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推出适用于棉麻、丝绸、羊毛等不同材质衣物的专用洗衣液，满足消费者精细化洗涤需求。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针对不同衣物材质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推出具有去油渍、去血渍、去笔迹等特定污渍去除功能的洗衣液。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针对不同污渍类型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如无磷、无荧光剂、低敏等环保健康需求的消费者，推出符合其特殊需求的洗衣液产品。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针对特殊需求人群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针对不同需求推出多样化产品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根据洗衣液的生产成本、运输费用、销售费用等，加上期望的利润率，制定出销售价格。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参考市场上同类产品的价格水平，结合自身品牌定位和目标消费者群体，制定有竞争力的价格。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根据消费者对洗衣液的需求和购买心理，以及产品的独特性和附加值，制定符合消费者心理预期的价格。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需求导向定价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定价方法选择及价格策略制定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购买指定数量的洗衣液，赠送小礼品或试用装，吸引消费者购买。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买赠活动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26" r="218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单笔消费满一定金额可享受减免优惠，鼓励消费者增加购买量。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满减活动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在特定时间段内提供超低价购买机会，营造紧张氛围，刺激消费者抢购。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限时秒杀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促销活动类型及实施计划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线上线下互动营销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通过线上社交媒体发起话题讨论、互动游戏等，引导消费者到线下门店参与相关活动，增加品牌曝光度和用户黏性。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线上领券线下消费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消费者在线上平台领取优惠券后，可到线下门店使用，促进线上线下流量转化。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线上预约线下体验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消费者通过线上平台预约试用或体验活动，到线下门店参与，提升品牌认知度和好感度。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线上线下融合促销方案设计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渠道拓展与销售渠道优化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https://d.book118.com/106155123034010102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2024-09-26T23:46:24.761</cp:lastPrinted>
  <dcterms:created xsi:type="dcterms:W3CDTF">2024-09-26T15:46:24Z</dcterms:created>
  <dcterms:modified xsi:type="dcterms:W3CDTF">2024-09-26T15:46:26Z</dcterms:modified>
</cp:coreProperties>
</file>