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fntdata" ContentType="application/x-fontdata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embedTrueTypeFonts="1" saveSubsetFonts="1">
  <p:sldMasterIdLst>
    <p:sldMasterId id="2147483648" r:id="rId1"/>
    <p:sldMasterId id="214748366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8" r:id="rId13"/>
  </p:sldIdLst>
  <p:sldSz cx="12192000" cy="6858000"/>
  <p:notesSz cx="6858000" cy="9144000"/>
  <p:embeddedFontLst>
    <p:embeddedFont>
      <p:font typeface="ROAQRR+DTJIFP+MicrosoftYaHei-Bold"/>
      <p:regular r:id="rId15"/>
    </p:embeddedFont>
    <p:embeddedFont>
      <p:font typeface="LIRPAO+TSQOSV+MicrosoftYaHei"/>
      <p:regular r:id="rId16"/>
    </p:embeddedFont>
    <p:embeddedFont>
      <p:font typeface="COVCUI+MS-UIGothic"/>
      <p:regular r:id="rId17"/>
    </p:embeddedFont>
  </p:embeddedFontLst>
  <p:custDataLst>
    <p:tags r:id="rId14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tags" Target="tags/tag1.xml" /><Relationship Id="rId15" Type="http://schemas.openxmlformats.org/officeDocument/2006/relationships/font" Target="fonts/font1.fntdata" /><Relationship Id="rId16" Type="http://schemas.openxmlformats.org/officeDocument/2006/relationships/font" Target="fonts/font2.fntdata" /><Relationship Id="rId17" Type="http://schemas.openxmlformats.org/officeDocument/2006/relationships/font" Target="fonts/font3.fntdata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E2B8DFA-B7DD-4D97-A099-45CCDC7B044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7F740F9-9113-46CA-9F92-B0FBB83D96A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9C739F9-D556-4E88-BC2B-0C34A80E3C2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56235BF-ABF4-4647-A625-2CA4AD4DCA4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8627F0FA-DF4E-41CE-A4E6-B67BCC9EFE9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F8103766-80EC-4EB7-845B-EAF3E4E8227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B819EB7E-7191-4ECC-9FBE-6E3E4ED72B9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8D936F1-69F5-42E5-B662-4DE1932BE48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ED46704-82FB-4EF3-ABB1-6DCF719BF9B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AA57DE5-B495-4E04-8662-9768328B533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3720B36-1E81-48C5-9852-2A412D9B720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x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Header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Title</a:t>
            </a:r>
            <a:endParaRPr lang="en-US"/>
          </a:p>
        </p:txBody>
      </p:sp>
      <p:sp>
        <p:nvSpPr>
          <p:cNvPr id="3" name="Text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lvl="0"/>
            <a:r>
              <a:rPr lang="en-US" smtClean="0"/>
              <a:t>Text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16525B2-4347-4F72-BAF7-76B19438D329}" type="datetimeFigureOut">
              <a:rPr lang="en-US" smtClean="0"/>
              <a:t>27.02.2014</a:t>
            </a:fld>
            <a:endParaRPr lang="en-US"/>
          </a:p>
        </p:txBody>
      </p:sp>
      <p:sp>
        <p:nvSpPr>
          <p:cNvPr id="5" name="Foot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0F073CC-40D5-4B23-8DF0-9BD0A0C12F2C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theme" Target="../theme/theme2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Holder 2"/>
          <p:cNvSpPr>
            <a:spLocks noGrp="1"/>
          </p:cNvSpPr>
          <p:nvPr>
            <p:ph type="title"/>
          </p:nvPr>
        </p:nvSpPr>
        <p:spPr>
          <a:xfrm>
            <a:off x="377666" y="427735"/>
            <a:ext cx="6797992" cy="1710943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/>
            </a:lvl1pPr>
          </a:lstStyle>
          <a:p/>
        </p:txBody>
      </p:sp>
      <p:sp>
        <p:nvSpPr>
          <p:cNvPr id="3" name="Holder 3"/>
          <p:cNvSpPr>
            <a:spLocks noGrp="1"/>
          </p:cNvSpPr>
          <p:nvPr>
            <p:ph type="body" idx="1"/>
          </p:nvPr>
        </p:nvSpPr>
        <p:spPr>
          <a:xfrm>
            <a:off x="377666" y="2459482"/>
            <a:ext cx="6797992" cy="7057644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/>
            </a:lvl1pPr>
          </a:lstStyle>
          <a:p/>
        </p:txBody>
      </p:sp>
      <p:sp>
        <p:nvSpPr>
          <p:cNvPr id="4" name="Holder 4"/>
          <p:cNvSpPr>
            <a:spLocks noGrp="1"/>
          </p:cNvSpPr>
          <p:nvPr>
            <p:ph type="ftr" sz="quarter" idx="5"/>
          </p:nvPr>
        </p:nvSpPr>
        <p:spPr>
          <a:xfrm>
            <a:off x="2568130" y="9944862"/>
            <a:ext cx="2417063" cy="53467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 algn="ct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/>
        </p:txBody>
      </p:sp>
      <p:sp>
        <p:nvSpPr>
          <p:cNvPr id="5" name="Holder 5"/>
          <p:cNvSpPr>
            <a:spLocks noGrp="1"/>
          </p:cNvSpPr>
          <p:nvPr>
            <p:ph type="dt" sz="half" idx="6"/>
          </p:nvPr>
        </p:nvSpPr>
        <p:spPr>
          <a:xfrm>
            <a:off x="377666" y="9944862"/>
            <a:ext cx="1737264" cy="53467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 algn="l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/>
              <a:t/>
            </a:fld>
            <a:endParaRPr lang="en-US"/>
          </a:p>
        </p:txBody>
      </p:sp>
      <p:sp>
        <p:nvSpPr>
          <p:cNvPr id="6" name="Holder 6"/>
          <p:cNvSpPr>
            <a:spLocks noGrp="1"/>
          </p:cNvSpPr>
          <p:nvPr>
            <p:ph type="sldNum" sz="quarter" idx="7"/>
          </p:nvPr>
        </p:nvSpPr>
        <p:spPr>
          <a:xfrm>
            <a:off x="5438394" y="9944862"/>
            <a:ext cx="1737264" cy="53467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 algn="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F15528-21DE-4FAA-801E-634DDDAF4B2B}" type="slidenum">
              <a:t>В‹#В›</a:t>
            </a:fld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</p:sldLayoutIdLst>
  <p:transition/>
  <p:timing/>
  <p:txStyles>
    <p:titleStyle>
      <a:lvl1pPr>
        <a:defRPr>
          <a:latin typeface="+mj-lt"/>
          <a:ea typeface="+mj-ea"/>
          <a:cs typeface="+mj-cs"/>
        </a:defRPr>
      </a:lvl1pPr>
    </p:titleStyle>
    <p:bodyStyle>
      <a:lvl1pPr marL="0">
        <a:defRPr>
          <a:latin typeface="+mn-lt"/>
          <a:ea typeface="+mn-ea"/>
          <a:cs typeface="+mn-cs"/>
        </a:defRPr>
      </a:lvl1pPr>
      <a:lvl2pPr marL="457200">
        <a:defRPr>
          <a:latin typeface="+mn-lt"/>
          <a:ea typeface="+mn-ea"/>
          <a:cs typeface="+mn-cs"/>
        </a:defRPr>
      </a:lvl2pPr>
      <a:lvl3pPr marL="914400">
        <a:defRPr>
          <a:latin typeface="+mn-lt"/>
          <a:ea typeface="+mn-ea"/>
          <a:cs typeface="+mn-cs"/>
        </a:defRPr>
      </a:lvl3pPr>
      <a:lvl4pPr marL="1371600">
        <a:defRPr>
          <a:latin typeface="+mn-lt"/>
          <a:ea typeface="+mn-ea"/>
          <a:cs typeface="+mn-cs"/>
        </a:defRPr>
      </a:lvl4pPr>
      <a:lvl5pPr marL="1828800">
        <a:defRPr>
          <a:latin typeface="+mn-lt"/>
          <a:ea typeface="+mn-ea"/>
          <a:cs typeface="+mn-cs"/>
        </a:defRPr>
      </a:lvl5pPr>
      <a:lvl6pPr marL="2286000">
        <a:defRPr>
          <a:latin typeface="+mn-lt"/>
          <a:ea typeface="+mn-ea"/>
          <a:cs typeface="+mn-cs"/>
        </a:defRPr>
      </a:lvl6pPr>
      <a:lvl7pPr marL="2743200">
        <a:defRPr>
          <a:latin typeface="+mn-lt"/>
          <a:ea typeface="+mn-ea"/>
          <a:cs typeface="+mn-cs"/>
        </a:defRPr>
      </a:lvl7pPr>
      <a:lvl8pPr marL="3200400">
        <a:defRPr>
          <a:latin typeface="+mn-lt"/>
          <a:ea typeface="+mn-ea"/>
          <a:cs typeface="+mn-cs"/>
        </a:defRPr>
      </a:lvl8pPr>
      <a:lvl9pPr marL="3657600">
        <a:defRPr>
          <a:latin typeface="+mn-lt"/>
          <a:ea typeface="+mn-ea"/>
          <a:cs typeface="+mn-cs"/>
        </a:defRPr>
      </a:lvl9pPr>
    </p:bodyStyle>
    <p:otherStyle>
      <a:lvl1pPr marL="0">
        <a:defRPr>
          <a:latin typeface="+mn-lt"/>
          <a:ea typeface="+mn-ea"/>
          <a:cs typeface="+mn-cs"/>
        </a:defRPr>
      </a:lvl1pPr>
      <a:lvl2pPr marL="457200">
        <a:defRPr>
          <a:latin typeface="+mn-lt"/>
          <a:ea typeface="+mn-ea"/>
          <a:cs typeface="+mn-cs"/>
        </a:defRPr>
      </a:lvl2pPr>
      <a:lvl3pPr marL="914400">
        <a:defRPr>
          <a:latin typeface="+mn-lt"/>
          <a:ea typeface="+mn-ea"/>
          <a:cs typeface="+mn-cs"/>
        </a:defRPr>
      </a:lvl3pPr>
      <a:lvl4pPr marL="1371600">
        <a:defRPr>
          <a:latin typeface="+mn-lt"/>
          <a:ea typeface="+mn-ea"/>
          <a:cs typeface="+mn-cs"/>
        </a:defRPr>
      </a:lvl4pPr>
      <a:lvl5pPr marL="1828800">
        <a:defRPr>
          <a:latin typeface="+mn-lt"/>
          <a:ea typeface="+mn-ea"/>
          <a:cs typeface="+mn-cs"/>
        </a:defRPr>
      </a:lvl5pPr>
      <a:lvl6pPr marL="2286000">
        <a:defRPr>
          <a:latin typeface="+mn-lt"/>
          <a:ea typeface="+mn-ea"/>
          <a:cs typeface="+mn-cs"/>
        </a:defRPr>
      </a:lvl6pPr>
      <a:lvl7pPr marL="2743200">
        <a:defRPr>
          <a:latin typeface="+mn-lt"/>
          <a:ea typeface="+mn-ea"/>
          <a:cs typeface="+mn-cs"/>
        </a:defRPr>
      </a:lvl7pPr>
      <a:lvl8pPr marL="3200400">
        <a:defRPr>
          <a:latin typeface="+mn-lt"/>
          <a:ea typeface="+mn-ea"/>
          <a:cs typeface="+mn-cs"/>
        </a:defRPr>
      </a:lvl8pPr>
      <a:lvl9pPr marL="3657600">
        <a:defRPr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4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5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6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7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8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9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106201102022010103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2686050" y="1006961"/>
            <a:ext cx="2934742" cy="2727938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8804"/>
              </a:lnSpc>
              <a:spcBef>
                <a:spcPct val="0"/>
              </a:spcBef>
              <a:spcAft>
                <a:spcPct val="0"/>
              </a:spcAft>
            </a:pPr>
            <a:r>
              <a:rPr sz="8450" spc="10">
                <a:solidFill>
                  <a:srgbClr val="00BEA8"/>
                </a:solidFill>
                <a:latin typeface="ROAQRR+DTJIFP+MicrosoftYaHei-Bold"/>
                <a:cs typeface="ROAQRR+DTJIFP+MicrosoftYaHei-Bold"/>
              </a:rPr>
              <a:t>01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1211580" y="5636140"/>
            <a:ext cx="1614785" cy="774799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500"/>
              </a:lnSpc>
              <a:spcBef>
                <a:spcPct val="0"/>
              </a:spcBef>
              <a:spcAft>
                <a:spcPct val="0"/>
              </a:spcAft>
            </a:pPr>
            <a:r>
              <a:rPr sz="2400">
                <a:solidFill>
                  <a:srgbClr val="00BEA8"/>
                </a:solidFill>
                <a:latin typeface="LIRPAO+TSQOSV+MicrosoftYaHei"/>
                <a:cs typeface="LIRPAO+TSQOSV+MicrosoftYaHei"/>
              </a:rPr>
              <a:t>Chapter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6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3238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00BEA8"/>
                </a:solidFill>
                <a:latin typeface="COVCUI+MS-UIGothic"/>
                <a:cs typeface="COVCUI+MS-UIGothic"/>
              </a:rPr>
              <a:t>品牌</a:t>
            </a:r>
            <a:r>
              <a:rPr sz="3000">
                <a:solidFill>
                  <a:srgbClr val="00BEA8"/>
                </a:solidFill>
                <a:latin typeface="SimSun"/>
                <a:cs typeface="SimSun"/>
              </a:rPr>
              <a:t>历</a:t>
            </a:r>
            <a:r>
              <a:rPr sz="3000">
                <a:solidFill>
                  <a:srgbClr val="00BEA8"/>
                </a:solidFill>
                <a:latin typeface="COVCUI+MS-UIGothic"/>
                <a:cs typeface="COVCUI+MS-UIGothic"/>
              </a:rPr>
              <a:t>史与文化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9544050" y="2004055"/>
            <a:ext cx="1092124" cy="4921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50"/>
              </a:lnSpc>
              <a:spcBef>
                <a:spcPct val="0"/>
              </a:spcBef>
              <a:spcAft>
                <a:spcPct val="0"/>
              </a:spcAft>
            </a:pPr>
            <a:r>
              <a:rPr sz="1550" spc="25">
                <a:solidFill>
                  <a:srgbClr val="00BEA8"/>
                </a:solidFill>
                <a:latin typeface="COVCUI+MS-UIGothic"/>
                <a:cs typeface="COVCUI+MS-UIGothic"/>
              </a:rPr>
              <a:t>品牌</a:t>
            </a:r>
            <a:r>
              <a:rPr sz="1550" spc="25">
                <a:solidFill>
                  <a:srgbClr val="00BEA8"/>
                </a:solidFill>
                <a:latin typeface="SimSun"/>
                <a:cs typeface="SimSun"/>
              </a:rPr>
              <a:t>历</a:t>
            </a:r>
            <a:r>
              <a:rPr sz="1550">
                <a:solidFill>
                  <a:srgbClr val="00BEA8"/>
                </a:solidFill>
                <a:latin typeface="COVCUI+MS-UIGothic"/>
                <a:cs typeface="COVCUI+MS-UIGothic"/>
              </a:rPr>
              <a:t>史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9544050" y="4147815"/>
            <a:ext cx="1092124" cy="4921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50"/>
              </a:lnSpc>
              <a:spcBef>
                <a:spcPct val="0"/>
              </a:spcBef>
              <a:spcAft>
                <a:spcPct val="0"/>
              </a:spcAft>
            </a:pPr>
            <a:r>
              <a:rPr sz="1550" spc="25">
                <a:solidFill>
                  <a:srgbClr val="00BEA8"/>
                </a:solidFill>
                <a:latin typeface="COVCUI+MS-UIGothic"/>
                <a:cs typeface="COVCUI+MS-UIGothic"/>
              </a:rPr>
              <a:t>品牌文化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3238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00BEA8"/>
                </a:solidFill>
                <a:latin typeface="COVCUI+MS-UIGothic"/>
                <a:cs typeface="COVCUI+MS-UIGothic"/>
              </a:rPr>
              <a:t>品牌定位与形象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655319" y="1473196"/>
            <a:ext cx="1092123" cy="4921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50"/>
              </a:lnSpc>
              <a:spcBef>
                <a:spcPct val="0"/>
              </a:spcBef>
              <a:spcAft>
                <a:spcPct val="0"/>
              </a:spcAft>
            </a:pPr>
            <a:r>
              <a:rPr sz="1550" spc="25">
                <a:solidFill>
                  <a:srgbClr val="00BEA8"/>
                </a:solidFill>
                <a:latin typeface="COVCUI+MS-UIGothic"/>
                <a:cs typeface="COVCUI+MS-UIGothic"/>
              </a:rPr>
              <a:t>品牌定位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693419" y="4044946"/>
            <a:ext cx="1092123" cy="4921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50"/>
              </a:lnSpc>
              <a:spcBef>
                <a:spcPct val="0"/>
              </a:spcBef>
              <a:spcAft>
                <a:spcPct val="0"/>
              </a:spcAft>
            </a:pPr>
            <a:r>
              <a:rPr sz="1550" spc="25">
                <a:solidFill>
                  <a:srgbClr val="FFFFFF"/>
                </a:solidFill>
                <a:latin typeface="COVCUI+MS-UIGothic"/>
                <a:cs typeface="COVCUI+MS-UIGothic"/>
              </a:rPr>
              <a:t>品牌形象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693419" y="4451838"/>
            <a:ext cx="3022208" cy="1045844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FFFFFF"/>
                </a:solidFill>
                <a:latin typeface="COVCUI+MS-UIGothic"/>
                <a:cs typeface="COVCUI+MS-UIGothic"/>
              </a:rPr>
              <a:t>白沙集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团</a:t>
            </a:r>
            <a:r>
              <a:rPr sz="1350">
                <a:solidFill>
                  <a:srgbClr val="FFFFFF"/>
                </a:solidFill>
                <a:latin typeface="COVCUI+MS-UIGothic"/>
                <a:cs typeface="COVCUI+MS-UIGothic"/>
              </a:rPr>
              <a:t>的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标</a:t>
            </a:r>
            <a:r>
              <a:rPr sz="1350">
                <a:solidFill>
                  <a:srgbClr val="FFFFFF"/>
                </a:solidFill>
                <a:latin typeface="COVCUI+MS-UIGothic"/>
                <a:cs typeface="COVCUI+MS-UIGothic"/>
              </a:rPr>
              <a:t>志以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简约</a:t>
            </a:r>
            <a:r>
              <a:rPr sz="1350">
                <a:solidFill>
                  <a:srgbClr val="FFFFFF"/>
                </a:solidFill>
                <a:latin typeface="COVCUI+MS-UIGothic"/>
                <a:cs typeface="COVCUI+MS-UIGothic"/>
              </a:rPr>
              <a:t>、高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贵</a:t>
            </a:r>
            <a:r>
              <a:rPr sz="1350">
                <a:solidFill>
                  <a:srgbClr val="FFFFFF"/>
                </a:solidFill>
                <a:latin typeface="COVCUI+MS-UIGothic"/>
                <a:cs typeface="COVCUI+MS-UIGothic"/>
              </a:rPr>
              <a:t>、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时</a:t>
            </a:r>
            <a:r>
              <a:rPr sz="1350">
                <a:solidFill>
                  <a:srgbClr val="FFFFFF"/>
                </a:solidFill>
                <a:latin typeface="COVCUI+MS-UIGothic"/>
                <a:cs typeface="COVCUI+MS-UIGothic"/>
              </a:rPr>
              <a:t>尚</a:t>
            </a:r>
          </a:p>
          <a:p>
            <a:pPr marL="0" marR="0">
              <a:lnSpc>
                <a:spcPts val="1350"/>
              </a:lnSpc>
              <a:spcBef>
                <a:spcPts val="1079"/>
              </a:spcBef>
              <a:spcAft>
                <a:spcPct val="0"/>
              </a:spcAft>
            </a:pP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为</a:t>
            </a:r>
            <a:r>
              <a:rPr sz="1350">
                <a:solidFill>
                  <a:srgbClr val="FFFFFF"/>
                </a:solidFill>
                <a:latin typeface="COVCUI+MS-UIGothic"/>
                <a:cs typeface="COVCUI+MS-UIGothic"/>
              </a:rPr>
              <a:t>主，代表着高品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质</a:t>
            </a:r>
            <a:r>
              <a:rPr sz="1350">
                <a:solidFill>
                  <a:srgbClr val="FFFFFF"/>
                </a:solidFill>
                <a:latin typeface="COVCUI+MS-UIGothic"/>
                <a:cs typeface="COVCUI+MS-UIGothic"/>
              </a:rPr>
              <a:t>、高品位和高档</a:t>
            </a:r>
          </a:p>
          <a:p>
            <a:pPr marL="0" marR="0">
              <a:lnSpc>
                <a:spcPts val="1350"/>
              </a:lnSpc>
              <a:spcBef>
                <a:spcPts val="1029"/>
              </a:spcBef>
              <a:spcAft>
                <a:spcPct val="0"/>
              </a:spcAft>
            </a:pPr>
            <a:r>
              <a:rPr sz="1350">
                <a:solidFill>
                  <a:srgbClr val="FFFFFF"/>
                </a:solidFill>
                <a:latin typeface="COVCUI+MS-UIGothic"/>
                <a:cs typeface="COVCUI+MS-UIGothic"/>
              </a:rPr>
              <a:t>次的品牌形象。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6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3238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00BEA8"/>
                </a:solidFill>
                <a:latin typeface="COVCUI+MS-UIGothic"/>
                <a:cs typeface="COVCUI+MS-UIGothic"/>
              </a:rPr>
              <a:t>品牌价</a:t>
            </a:r>
            <a:r>
              <a:rPr sz="3000">
                <a:solidFill>
                  <a:srgbClr val="00BEA8"/>
                </a:solidFill>
                <a:latin typeface="SimSun"/>
                <a:cs typeface="SimSun"/>
              </a:rPr>
              <a:t>值</a:t>
            </a:r>
            <a:r>
              <a:rPr sz="3000">
                <a:solidFill>
                  <a:srgbClr val="00BEA8"/>
                </a:solidFill>
                <a:latin typeface="COVCUI+MS-UIGothic"/>
                <a:cs typeface="COVCUI+MS-UIGothic"/>
              </a:rPr>
              <a:t>与</a:t>
            </a:r>
            <a:r>
              <a:rPr sz="3000">
                <a:solidFill>
                  <a:srgbClr val="00BEA8"/>
                </a:solidFill>
                <a:latin typeface="SimSun"/>
                <a:cs typeface="SimSun"/>
              </a:rPr>
              <a:t>优势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2759710" y="2612294"/>
            <a:ext cx="1406651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25">
                <a:solidFill>
                  <a:srgbClr val="FFFFFF"/>
                </a:solidFill>
                <a:latin typeface="COVCUI+MS-UIGothic"/>
                <a:cs typeface="COVCUI+MS-UIGothic"/>
              </a:rPr>
              <a:t>品牌价</a:t>
            </a:r>
            <a:r>
              <a:rPr sz="2000">
                <a:solidFill>
                  <a:srgbClr val="FFFFFF"/>
                </a:solidFill>
                <a:latin typeface="SimSun"/>
                <a:cs typeface="SimSun"/>
              </a:rPr>
              <a:t>值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8552180" y="2612294"/>
            <a:ext cx="1406652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25">
                <a:solidFill>
                  <a:srgbClr val="FFFFFF"/>
                </a:solidFill>
                <a:latin typeface="COVCUI+MS-UIGothic"/>
                <a:cs typeface="COVCUI+MS-UIGothic"/>
              </a:rPr>
              <a:t>品牌</a:t>
            </a:r>
            <a:r>
              <a:rPr sz="2000" spc="25">
                <a:solidFill>
                  <a:srgbClr val="FFFFFF"/>
                </a:solidFill>
                <a:latin typeface="SimSun"/>
                <a:cs typeface="SimSun"/>
              </a:rPr>
              <a:t>优势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2686050" y="1006961"/>
            <a:ext cx="2934742" cy="2727938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8804"/>
              </a:lnSpc>
              <a:spcBef>
                <a:spcPct val="0"/>
              </a:spcBef>
              <a:spcAft>
                <a:spcPct val="0"/>
              </a:spcAft>
            </a:pPr>
            <a:r>
              <a:rPr sz="8450" spc="10">
                <a:solidFill>
                  <a:srgbClr val="00BEA8"/>
                </a:solidFill>
                <a:latin typeface="ROAQRR+DTJIFP+MicrosoftYaHei-Bold"/>
                <a:cs typeface="ROAQRR+DTJIFP+MicrosoftYaHei-Bold"/>
              </a:rPr>
              <a:t>02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1211580" y="5636140"/>
            <a:ext cx="1614785" cy="774799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500"/>
              </a:lnSpc>
              <a:spcBef>
                <a:spcPct val="0"/>
              </a:spcBef>
              <a:spcAft>
                <a:spcPct val="0"/>
              </a:spcAft>
            </a:pPr>
            <a:r>
              <a:rPr sz="2400">
                <a:solidFill>
                  <a:srgbClr val="00BEA8"/>
                </a:solidFill>
                <a:latin typeface="LIRPAO+TSQOSV+MicrosoftYaHei"/>
                <a:cs typeface="LIRPAO+TSQOSV+MicrosoftYaHei"/>
              </a:rPr>
              <a:t>Chapter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0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3238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00BEA8"/>
                </a:solidFill>
                <a:latin typeface="COVCUI+MS-UIGothic"/>
                <a:cs typeface="COVCUI+MS-UIGothic"/>
              </a:rPr>
              <a:t>行</a:t>
            </a:r>
            <a:r>
              <a:rPr sz="3000">
                <a:solidFill>
                  <a:srgbClr val="00BEA8"/>
                </a:solidFill>
                <a:latin typeface="SimSun"/>
                <a:cs typeface="SimSun"/>
              </a:rPr>
              <a:t>业趋势</a:t>
            </a:r>
            <a:r>
              <a:rPr sz="3000">
                <a:solidFill>
                  <a:srgbClr val="00BEA8"/>
                </a:solidFill>
                <a:latin typeface="COVCUI+MS-UIGothic"/>
                <a:cs typeface="COVCUI+MS-UIGothic"/>
              </a:rPr>
              <a:t>与</a:t>
            </a:r>
            <a:r>
              <a:rPr sz="3000">
                <a:solidFill>
                  <a:srgbClr val="00BEA8"/>
                </a:solidFill>
                <a:latin typeface="SimSun"/>
                <a:cs typeface="SimSun"/>
              </a:rPr>
              <a:t>发</a:t>
            </a:r>
            <a:r>
              <a:rPr sz="3000">
                <a:solidFill>
                  <a:srgbClr val="00BEA8"/>
                </a:solidFill>
                <a:latin typeface="COVCUI+MS-UIGothic"/>
                <a:cs typeface="COVCUI+MS-UIGothic"/>
              </a:rPr>
              <a:t>展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1650364" y="1709959"/>
            <a:ext cx="2435098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25">
                <a:solidFill>
                  <a:srgbClr val="FFFDFD"/>
                </a:solidFill>
                <a:latin typeface="COVCUI+MS-UIGothic"/>
                <a:cs typeface="COVCUI+MS-UIGothic"/>
              </a:rPr>
              <a:t>烟草行</a:t>
            </a:r>
            <a:r>
              <a:rPr sz="2000" spc="23">
                <a:solidFill>
                  <a:srgbClr val="FFFDFD"/>
                </a:solidFill>
                <a:latin typeface="SimSun"/>
                <a:cs typeface="SimSun"/>
              </a:rPr>
              <a:t>业</a:t>
            </a:r>
            <a:r>
              <a:rPr sz="2000" spc="25">
                <a:solidFill>
                  <a:srgbClr val="FFFDFD"/>
                </a:solidFill>
                <a:latin typeface="COVCUI+MS-UIGothic"/>
                <a:cs typeface="COVCUI+MS-UIGothic"/>
              </a:rPr>
              <a:t>整体</a:t>
            </a:r>
            <a:r>
              <a:rPr sz="2000" spc="23">
                <a:solidFill>
                  <a:srgbClr val="FFFDFD"/>
                </a:solidFill>
                <a:latin typeface="SimSun"/>
                <a:cs typeface="SimSun"/>
              </a:rPr>
              <a:t>趋势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8440419" y="1709959"/>
            <a:ext cx="2435097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23">
                <a:solidFill>
                  <a:srgbClr val="FFFDFD"/>
                </a:solidFill>
                <a:latin typeface="COVCUI+MS-UIGothic"/>
                <a:cs typeface="COVCUI+MS-UIGothic"/>
              </a:rPr>
              <a:t>消</a:t>
            </a:r>
            <a:r>
              <a:rPr sz="2000" spc="25">
                <a:solidFill>
                  <a:srgbClr val="FFFDFD"/>
                </a:solidFill>
                <a:latin typeface="SimSun"/>
                <a:cs typeface="SimSun"/>
              </a:rPr>
              <a:t>费</a:t>
            </a:r>
            <a:r>
              <a:rPr sz="2000" spc="25">
                <a:solidFill>
                  <a:srgbClr val="FFFDFD"/>
                </a:solidFill>
                <a:latin typeface="COVCUI+MS-UIGothic"/>
                <a:cs typeface="COVCUI+MS-UIGothic"/>
              </a:rPr>
              <a:t>者需求的</a:t>
            </a:r>
            <a:r>
              <a:rPr sz="2000" spc="23">
                <a:solidFill>
                  <a:srgbClr val="FFFDFD"/>
                </a:solidFill>
                <a:latin typeface="SimSun"/>
                <a:cs typeface="SimSun"/>
              </a:rPr>
              <a:t>变</a:t>
            </a:r>
            <a:r>
              <a:rPr sz="2000">
                <a:solidFill>
                  <a:srgbClr val="FFFDFD"/>
                </a:solidFill>
                <a:latin typeface="COVCUI+MS-UIGothic"/>
                <a:cs typeface="COVCUI+MS-UIGothic"/>
              </a:rPr>
              <a:t>化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1209675" y="2624192"/>
            <a:ext cx="3431604" cy="8191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FFFDFD"/>
                </a:solidFill>
                <a:latin typeface="COVCUI+MS-UIGothic"/>
                <a:cs typeface="COVCUI+MS-UIGothic"/>
              </a:rPr>
              <a:t>随着社会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对</a:t>
            </a:r>
            <a:r>
              <a:rPr sz="1500">
                <a:solidFill>
                  <a:srgbClr val="FFFDFD"/>
                </a:solidFill>
                <a:latin typeface="COVCUI+MS-UIGothic"/>
                <a:cs typeface="COVCUI+MS-UIGothic"/>
              </a:rPr>
              <a:t>健康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问题</a:t>
            </a:r>
            <a:r>
              <a:rPr sz="1500">
                <a:solidFill>
                  <a:srgbClr val="FFFDFD"/>
                </a:solidFill>
                <a:latin typeface="COVCUI+MS-UIGothic"/>
                <a:cs typeface="COVCUI+MS-UIGothic"/>
              </a:rPr>
              <a:t>的关注增加，烟</a:t>
            </a:r>
          </a:p>
          <a:p>
            <a:pPr marL="0" marR="0">
              <a:lnSpc>
                <a:spcPts val="1500"/>
              </a:lnSpc>
              <a:spcBef>
                <a:spcPts val="1200"/>
              </a:spcBef>
              <a:spcAft>
                <a:spcPct val="0"/>
              </a:spcAft>
            </a:pPr>
            <a:r>
              <a:rPr sz="1500">
                <a:solidFill>
                  <a:srgbClr val="FFFDFD"/>
                </a:solidFill>
                <a:latin typeface="COVCUI+MS-UIGothic"/>
                <a:cs typeface="COVCUI+MS-UIGothic"/>
              </a:rPr>
              <a:t>草行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业</a:t>
            </a:r>
            <a:r>
              <a:rPr sz="1500">
                <a:solidFill>
                  <a:srgbClr val="FFFDFD"/>
                </a:solidFill>
                <a:latin typeface="COVCUI+MS-UIGothic"/>
                <a:cs typeface="COVCUI+MS-UIGothic"/>
              </a:rPr>
              <a:t>面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临</a:t>
            </a:r>
            <a:r>
              <a:rPr sz="1500">
                <a:solidFill>
                  <a:srgbClr val="FFFDFD"/>
                </a:solidFill>
                <a:latin typeface="COVCUI+MS-UIGothic"/>
                <a:cs typeface="COVCUI+MS-UIGothic"/>
              </a:rPr>
              <a:t>越来越大的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压</a:t>
            </a:r>
            <a:r>
              <a:rPr sz="1500">
                <a:solidFill>
                  <a:srgbClr val="FFFDFD"/>
                </a:solidFill>
                <a:latin typeface="COVCUI+MS-UIGothic"/>
                <a:cs typeface="COVCUI+MS-UIGothic"/>
              </a:rPr>
              <a:t>力和挑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战</a:t>
            </a:r>
            <a:r>
              <a:rPr sz="1500">
                <a:solidFill>
                  <a:srgbClr val="FFFDFD"/>
                </a:solidFill>
                <a:latin typeface="COVCUI+MS-UIGothic"/>
                <a:cs typeface="COVCUI+MS-UIGothic"/>
              </a:rPr>
              <a:t>。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7999730" y="2624192"/>
            <a:ext cx="3358008" cy="8191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FFFDFD"/>
                </a:solidFill>
                <a:latin typeface="COVCUI+MS-UIGothic"/>
                <a:cs typeface="COVCUI+MS-UIGothic"/>
              </a:rPr>
              <a:t>消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费</a:t>
            </a:r>
            <a:r>
              <a:rPr sz="1500">
                <a:solidFill>
                  <a:srgbClr val="FFFDFD"/>
                </a:solidFill>
                <a:latin typeface="COVCUI+MS-UIGothic"/>
                <a:cs typeface="COVCUI+MS-UIGothic"/>
              </a:rPr>
              <a:t>者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对</a:t>
            </a:r>
            <a:r>
              <a:rPr sz="1500">
                <a:solidFill>
                  <a:srgbClr val="FFFDFD"/>
                </a:solidFill>
                <a:latin typeface="COVCUI+MS-UIGothic"/>
                <a:cs typeface="COVCUI+MS-UIGothic"/>
              </a:rPr>
              <a:t>烟草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产</a:t>
            </a:r>
            <a:r>
              <a:rPr sz="1500">
                <a:solidFill>
                  <a:srgbClr val="FFFDFD"/>
                </a:solidFill>
                <a:latin typeface="COVCUI+MS-UIGothic"/>
                <a:cs typeface="COVCUI+MS-UIGothic"/>
              </a:rPr>
              <a:t>品的品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质</a:t>
            </a:r>
            <a:r>
              <a:rPr sz="1500">
                <a:solidFill>
                  <a:srgbClr val="FFFDFD"/>
                </a:solidFill>
                <a:latin typeface="COVCUI+MS-UIGothic"/>
                <a:cs typeface="COVCUI+MS-UIGothic"/>
              </a:rPr>
              <a:t>、口感、包</a:t>
            </a:r>
          </a:p>
          <a:p>
            <a:pPr marL="0" marR="0">
              <a:lnSpc>
                <a:spcPts val="1500"/>
              </a:lnSpc>
              <a:spcBef>
                <a:spcPts val="1200"/>
              </a:spcBef>
              <a:spcAft>
                <a:spcPct val="0"/>
              </a:spcAft>
            </a:pPr>
            <a:r>
              <a:rPr sz="1500">
                <a:solidFill>
                  <a:srgbClr val="FFFDFD"/>
                </a:solidFill>
                <a:latin typeface="COVCUI+MS-UIGothic"/>
                <a:cs typeface="COVCUI+MS-UIGothic"/>
              </a:rPr>
              <a:t>装等方面的需求不断升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级</a:t>
            </a:r>
            <a:r>
              <a:rPr sz="1500">
                <a:solidFill>
                  <a:srgbClr val="FFFDFD"/>
                </a:solidFill>
                <a:latin typeface="COVCUI+MS-UIGothic"/>
                <a:cs typeface="COVCUI+MS-UIGothic"/>
              </a:rPr>
              <a:t>。</a:t>
            </a:r>
          </a:p>
        </p:txBody>
      </p:sp>
      <p:sp>
        <p:nvSpPr>
          <p:cNvPr id="8" name="object 8"/>
          <p:cNvSpPr txBox="1"/>
          <p:nvPr/>
        </p:nvSpPr>
        <p:spPr>
          <a:xfrm>
            <a:off x="4916804" y="3853719"/>
            <a:ext cx="2692400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25">
                <a:solidFill>
                  <a:srgbClr val="FFFDFD"/>
                </a:solidFill>
                <a:latin typeface="COVCUI+MS-UIGothic"/>
                <a:cs typeface="COVCUI+MS-UIGothic"/>
              </a:rPr>
              <a:t>新型烟草制品的</a:t>
            </a:r>
            <a:r>
              <a:rPr sz="2000" spc="25">
                <a:solidFill>
                  <a:srgbClr val="FFFDFD"/>
                </a:solidFill>
                <a:latin typeface="SimSun"/>
                <a:cs typeface="SimSun"/>
              </a:rPr>
              <a:t>发</a:t>
            </a:r>
            <a:r>
              <a:rPr sz="2000">
                <a:solidFill>
                  <a:srgbClr val="FFFDFD"/>
                </a:solidFill>
                <a:latin typeface="COVCUI+MS-UIGothic"/>
                <a:cs typeface="COVCUI+MS-UIGothic"/>
              </a:rPr>
              <a:t>展</a:t>
            </a:r>
          </a:p>
        </p:txBody>
      </p:sp>
      <p:sp>
        <p:nvSpPr>
          <p:cNvPr id="9" name="object 9"/>
          <p:cNvSpPr txBox="1"/>
          <p:nvPr/>
        </p:nvSpPr>
        <p:spPr>
          <a:xfrm>
            <a:off x="4604384" y="4768588"/>
            <a:ext cx="3431604" cy="8191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电</a:t>
            </a:r>
            <a:r>
              <a:rPr sz="1500">
                <a:solidFill>
                  <a:srgbClr val="FFFDFD"/>
                </a:solidFill>
                <a:latin typeface="COVCUI+MS-UIGothic"/>
                <a:cs typeface="COVCUI+MS-UIGothic"/>
              </a:rPr>
              <a:t>子烟、加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热</a:t>
            </a:r>
            <a:r>
              <a:rPr sz="1500">
                <a:solidFill>
                  <a:srgbClr val="FFFDFD"/>
                </a:solidFill>
                <a:latin typeface="COVCUI+MS-UIGothic"/>
                <a:cs typeface="COVCUI+MS-UIGothic"/>
              </a:rPr>
              <a:t>不燃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烧</a:t>
            </a:r>
            <a:r>
              <a:rPr sz="1500">
                <a:solidFill>
                  <a:srgbClr val="FFFDFD"/>
                </a:solidFill>
                <a:latin typeface="COVCUI+MS-UIGothic"/>
                <a:cs typeface="COVCUI+MS-UIGothic"/>
              </a:rPr>
              <a:t>烟草等新型烟草</a:t>
            </a:r>
          </a:p>
          <a:p>
            <a:pPr marL="0" marR="0">
              <a:lnSpc>
                <a:spcPts val="1500"/>
              </a:lnSpc>
              <a:spcBef>
                <a:spcPts val="1200"/>
              </a:spcBef>
              <a:spcAft>
                <a:spcPct val="0"/>
              </a:spcAft>
            </a:pPr>
            <a:r>
              <a:rPr sz="1500">
                <a:solidFill>
                  <a:srgbClr val="FFFDFD"/>
                </a:solidFill>
                <a:latin typeface="COVCUI+MS-UIGothic"/>
                <a:cs typeface="COVCUI+MS-UIGothic"/>
              </a:rPr>
              <a:t>制品逐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渐</a:t>
            </a:r>
            <a:r>
              <a:rPr sz="1500">
                <a:solidFill>
                  <a:srgbClr val="FFFDFD"/>
                </a:solidFill>
                <a:latin typeface="COVCUI+MS-UIGothic"/>
                <a:cs typeface="COVCUI+MS-UIGothic"/>
              </a:rPr>
              <a:t>成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为</a:t>
            </a:r>
            <a:r>
              <a:rPr sz="1500">
                <a:solidFill>
                  <a:srgbClr val="FFFDFD"/>
                </a:solidFill>
                <a:latin typeface="COVCUI+MS-UIGothic"/>
                <a:cs typeface="COVCUI+MS-UIGothic"/>
              </a:rPr>
              <a:t>市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场</a:t>
            </a:r>
            <a:r>
              <a:rPr sz="1500">
                <a:solidFill>
                  <a:srgbClr val="FFFDFD"/>
                </a:solidFill>
                <a:latin typeface="COVCUI+MS-UIGothic"/>
                <a:cs typeface="COVCUI+MS-UIGothic"/>
              </a:rPr>
              <a:t>新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宠</a:t>
            </a:r>
            <a:r>
              <a:rPr sz="1500">
                <a:solidFill>
                  <a:srgbClr val="FFFDFD"/>
                </a:solidFill>
                <a:latin typeface="COVCUI+MS-UIGothic"/>
                <a:cs typeface="COVCUI+MS-UIGothic"/>
              </a:rPr>
              <a:t>。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6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2857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00BEA8"/>
                </a:solidFill>
                <a:latin typeface="SimSun"/>
                <a:cs typeface="SimSun"/>
              </a:rPr>
              <a:t>竞</a:t>
            </a:r>
            <a:r>
              <a:rPr sz="3000">
                <a:solidFill>
                  <a:srgbClr val="00BEA8"/>
                </a:solidFill>
                <a:latin typeface="COVCUI+MS-UIGothic"/>
                <a:cs typeface="COVCUI+MS-UIGothic"/>
              </a:rPr>
              <a:t>争</a:t>
            </a:r>
            <a:r>
              <a:rPr sz="3000">
                <a:solidFill>
                  <a:srgbClr val="00BEA8"/>
                </a:solidFill>
                <a:latin typeface="SimSun"/>
                <a:cs typeface="SimSun"/>
              </a:rPr>
              <a:t>对</a:t>
            </a:r>
            <a:r>
              <a:rPr sz="3000">
                <a:solidFill>
                  <a:srgbClr val="00BEA8"/>
                </a:solidFill>
                <a:latin typeface="COVCUI+MS-UIGothic"/>
                <a:cs typeface="COVCUI+MS-UIGothic"/>
              </a:rPr>
              <a:t>手分析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887730" y="1757481"/>
            <a:ext cx="2797149" cy="730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00"/>
              </a:lnSpc>
              <a:spcBef>
                <a:spcPct val="0"/>
              </a:spcBef>
              <a:spcAft>
                <a:spcPct val="0"/>
              </a:spcAft>
            </a:pPr>
            <a:r>
              <a:rPr sz="2300" spc="25">
                <a:solidFill>
                  <a:srgbClr val="00BEA8"/>
                </a:solidFill>
                <a:latin typeface="COVCUI+MS-UIGothic"/>
                <a:cs typeface="COVCUI+MS-UIGothic"/>
              </a:rPr>
              <a:t>国内主要</a:t>
            </a:r>
            <a:r>
              <a:rPr sz="2300" spc="25">
                <a:solidFill>
                  <a:srgbClr val="00BEA8"/>
                </a:solidFill>
                <a:latin typeface="SimSun"/>
                <a:cs typeface="SimSun"/>
              </a:rPr>
              <a:t>竞</a:t>
            </a:r>
            <a:r>
              <a:rPr sz="2300" spc="25">
                <a:solidFill>
                  <a:srgbClr val="00BEA8"/>
                </a:solidFill>
                <a:latin typeface="COVCUI+MS-UIGothic"/>
                <a:cs typeface="COVCUI+MS-UIGothic"/>
              </a:rPr>
              <a:t>争</a:t>
            </a:r>
            <a:r>
              <a:rPr sz="2300" spc="25">
                <a:solidFill>
                  <a:srgbClr val="00BEA8"/>
                </a:solidFill>
                <a:latin typeface="SimSun"/>
                <a:cs typeface="SimSun"/>
              </a:rPr>
              <a:t>对</a:t>
            </a:r>
            <a:r>
              <a:rPr sz="2300">
                <a:solidFill>
                  <a:srgbClr val="00BEA8"/>
                </a:solidFill>
                <a:latin typeface="COVCUI+MS-UIGothic"/>
                <a:cs typeface="COVCUI+MS-UIGothic"/>
              </a:rPr>
              <a:t>手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813435" y="4291766"/>
            <a:ext cx="2206523" cy="730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00"/>
              </a:lnSpc>
              <a:spcBef>
                <a:spcPct val="0"/>
              </a:spcBef>
              <a:spcAft>
                <a:spcPct val="0"/>
              </a:spcAft>
            </a:pPr>
            <a:r>
              <a:rPr sz="2300" spc="25">
                <a:solidFill>
                  <a:srgbClr val="00BEA8"/>
                </a:solidFill>
                <a:latin typeface="COVCUI+MS-UIGothic"/>
                <a:cs typeface="COVCUI+MS-UIGothic"/>
              </a:rPr>
              <a:t>国</a:t>
            </a:r>
            <a:r>
              <a:rPr sz="2300" spc="25">
                <a:solidFill>
                  <a:srgbClr val="00BEA8"/>
                </a:solidFill>
                <a:latin typeface="SimSun"/>
                <a:cs typeface="SimSun"/>
              </a:rPr>
              <a:t>际</a:t>
            </a:r>
            <a:r>
              <a:rPr sz="2300" spc="25">
                <a:solidFill>
                  <a:srgbClr val="00BEA8"/>
                </a:solidFill>
                <a:latin typeface="COVCUI+MS-UIGothic"/>
                <a:cs typeface="COVCUI+MS-UIGothic"/>
              </a:rPr>
              <a:t>烟草巨</a:t>
            </a:r>
            <a:r>
              <a:rPr sz="2300">
                <a:solidFill>
                  <a:srgbClr val="00BEA8"/>
                </a:solidFill>
                <a:latin typeface="SimSun"/>
                <a:cs typeface="SimSun"/>
              </a:rPr>
              <a:t>头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0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2857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00BEA8"/>
                </a:solidFill>
                <a:latin typeface="COVCUI+MS-UIGothic"/>
                <a:cs typeface="COVCUI+MS-UIGothic"/>
              </a:rPr>
              <a:t>目</a:t>
            </a:r>
            <a:r>
              <a:rPr sz="3000">
                <a:solidFill>
                  <a:srgbClr val="00BEA8"/>
                </a:solidFill>
                <a:latin typeface="SimSun"/>
                <a:cs typeface="SimSun"/>
              </a:rPr>
              <a:t>标</a:t>
            </a:r>
            <a:r>
              <a:rPr sz="3000">
                <a:solidFill>
                  <a:srgbClr val="00BEA8"/>
                </a:solidFill>
                <a:latin typeface="COVCUI+MS-UIGothic"/>
                <a:cs typeface="COVCUI+MS-UIGothic"/>
              </a:rPr>
              <a:t>客</a:t>
            </a:r>
            <a:r>
              <a:rPr sz="3000">
                <a:solidFill>
                  <a:srgbClr val="00BEA8"/>
                </a:solidFill>
                <a:latin typeface="SimSun"/>
                <a:cs typeface="SimSun"/>
              </a:rPr>
              <a:t>户</a:t>
            </a:r>
            <a:r>
              <a:rPr sz="3000">
                <a:solidFill>
                  <a:srgbClr val="00BEA8"/>
                </a:solidFill>
                <a:latin typeface="COVCUI+MS-UIGothic"/>
                <a:cs typeface="COVCUI+MS-UIGothic"/>
              </a:rPr>
              <a:t>群体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1112519" y="1712876"/>
            <a:ext cx="696137" cy="645666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83"/>
              </a:lnSpc>
              <a:spcBef>
                <a:spcPct val="0"/>
              </a:spcBef>
              <a:spcAft>
                <a:spcPct val="0"/>
              </a:spcAft>
            </a:pPr>
            <a:r>
              <a:rPr sz="2000" spc="15">
                <a:solidFill>
                  <a:srgbClr val="FFFFFF"/>
                </a:solidFill>
                <a:latin typeface="ROAQRR+DTJIFP+MicrosoftYaHei-Bold"/>
                <a:cs typeface="ROAQRR+DTJIFP+MicrosoftYaHei-Bold"/>
              </a:rPr>
              <a:t>01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4820920" y="1702716"/>
            <a:ext cx="696137" cy="645666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83"/>
              </a:lnSpc>
              <a:spcBef>
                <a:spcPct val="0"/>
              </a:spcBef>
              <a:spcAft>
                <a:spcPct val="0"/>
              </a:spcAft>
            </a:pPr>
            <a:r>
              <a:rPr sz="2000" spc="15">
                <a:solidFill>
                  <a:srgbClr val="FFFFFF"/>
                </a:solidFill>
                <a:latin typeface="ROAQRR+DTJIFP+MicrosoftYaHei-Bold"/>
                <a:cs typeface="ROAQRR+DTJIFP+MicrosoftYaHei-Bold"/>
              </a:rPr>
              <a:t>02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8524240" y="1712876"/>
            <a:ext cx="696137" cy="645666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83"/>
              </a:lnSpc>
              <a:spcBef>
                <a:spcPct val="0"/>
              </a:spcBef>
              <a:spcAft>
                <a:spcPct val="0"/>
              </a:spcAft>
            </a:pPr>
            <a:r>
              <a:rPr sz="2000" spc="15">
                <a:solidFill>
                  <a:srgbClr val="FFFFFF"/>
                </a:solidFill>
                <a:latin typeface="ROAQRR+DTJIFP+MicrosoftYaHei-Bold"/>
                <a:cs typeface="ROAQRR+DTJIFP+MicrosoftYaHei-Bold"/>
              </a:rPr>
              <a:t>03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1104264" y="3905789"/>
            <a:ext cx="1663699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23">
                <a:solidFill>
                  <a:srgbClr val="00BEA8"/>
                </a:solidFill>
                <a:latin typeface="COVCUI+MS-UIGothic"/>
                <a:cs typeface="COVCUI+MS-UIGothic"/>
              </a:rPr>
              <a:t>年</a:t>
            </a:r>
            <a:r>
              <a:rPr sz="2000" spc="25">
                <a:solidFill>
                  <a:srgbClr val="00BEA8"/>
                </a:solidFill>
                <a:latin typeface="SimSun"/>
                <a:cs typeface="SimSun"/>
              </a:rPr>
              <a:t>轻</a:t>
            </a:r>
            <a:r>
              <a:rPr sz="2000" spc="25">
                <a:solidFill>
                  <a:srgbClr val="00BEA8"/>
                </a:solidFill>
                <a:latin typeface="COVCUI+MS-UIGothic"/>
                <a:cs typeface="COVCUI+MS-UIGothic"/>
              </a:rPr>
              <a:t>人市</a:t>
            </a:r>
            <a:r>
              <a:rPr sz="2000">
                <a:solidFill>
                  <a:srgbClr val="00BEA8"/>
                </a:solidFill>
                <a:latin typeface="SimSun"/>
                <a:cs typeface="SimSun"/>
              </a:rPr>
              <a:t>场</a:t>
            </a:r>
          </a:p>
        </p:txBody>
      </p:sp>
      <p:sp>
        <p:nvSpPr>
          <p:cNvPr id="8" name="object 8"/>
          <p:cNvSpPr txBox="1"/>
          <p:nvPr/>
        </p:nvSpPr>
        <p:spPr>
          <a:xfrm>
            <a:off x="4785359" y="3905789"/>
            <a:ext cx="1663700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25">
                <a:solidFill>
                  <a:srgbClr val="00BEA8"/>
                </a:solidFill>
                <a:latin typeface="COVCUI+MS-UIGothic"/>
                <a:cs typeface="COVCUI+MS-UIGothic"/>
              </a:rPr>
              <a:t>中高端市</a:t>
            </a:r>
            <a:r>
              <a:rPr sz="2000">
                <a:solidFill>
                  <a:srgbClr val="00BEA8"/>
                </a:solidFill>
                <a:latin typeface="SimSun"/>
                <a:cs typeface="SimSun"/>
              </a:rPr>
              <a:t>场</a:t>
            </a:r>
          </a:p>
        </p:txBody>
      </p:sp>
      <p:sp>
        <p:nvSpPr>
          <p:cNvPr id="9" name="object 9"/>
          <p:cNvSpPr txBox="1"/>
          <p:nvPr/>
        </p:nvSpPr>
        <p:spPr>
          <a:xfrm>
            <a:off x="8487409" y="3905789"/>
            <a:ext cx="1921002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25">
                <a:solidFill>
                  <a:srgbClr val="00BEA8"/>
                </a:solidFill>
                <a:latin typeface="COVCUI+MS-UIGothic"/>
                <a:cs typeface="COVCUI+MS-UIGothic"/>
              </a:rPr>
              <a:t>女性烟民市</a:t>
            </a:r>
            <a:r>
              <a:rPr sz="2000">
                <a:solidFill>
                  <a:srgbClr val="00BEA8"/>
                </a:solidFill>
                <a:latin typeface="SimSun"/>
                <a:cs typeface="SimSun"/>
              </a:rPr>
              <a:t>场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https://d.book118.com/106201102022010103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Theme Office">
  <a:themeElements>
    <a:clrScheme name="Standard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Standard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Standard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37</Paragraphs>
  <Slides>11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6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11</vt:i4>
      </vt:variant>
    </vt:vector>
  </HeadingPairs>
  <TitlesOfParts>
    <vt:vector baseType="lpstr" size="18">
      <vt:lpstr>Arial</vt:lpstr>
      <vt:lpstr>Calibri</vt:lpstr>
      <vt:lpstr>ROAQRR+DTJIFP+MicrosoftYaHei-Bold</vt:lpstr>
      <vt:lpstr>LIRPAO+TSQOSV+MicrosoftYaHei</vt:lpstr>
      <vt:lpstr>COVCUI+MS-UIGothic</vt:lpstr>
      <vt:lpstr>SimSun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2024-09-28T07:10:12.204</cp:lastPrinted>
  <dcterms:created xsi:type="dcterms:W3CDTF">2024-09-27T23:10:12Z</dcterms:created>
  <dcterms:modified xsi:type="dcterms:W3CDTF">2024-09-27T23:10:13Z</dcterms:modified>
</cp:coreProperties>
</file>