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4276-D10E-49D2-A9CD-AB28B71B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3C7AE-6A9C-4E09-90DB-1A1C829C5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FE8C4-1A87-481B-87A9-10027529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6CD14-DE04-4184-9B94-FA2099DB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76AC6-0876-435B-8470-5816686F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FE9F7-6AAE-4446-9AC2-7BCA3825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6F57B-205D-43CB-A7A6-5D188F474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E08B5-1D35-4EF7-B577-C495F1EC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5794E-D4B5-4F95-A44D-17A9A11A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824CA-3090-4A81-99E8-6362280A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D2CB6-1FD8-4508-A058-56D45DA3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2035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VBA程序的运行错误处理与调试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错误类型及原因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错误处理机制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调试技巧与方法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实例分析与解决方案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提升用户体验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当程序出现错误时，合理的错误处理机制可以向用户提供清晰、有用的错误信息，帮助用户理解问题所在，提升用户体验。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加速开发过程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通过调试工具和技术，开发人员可以迅速定位和解决代码中的问题，提高开发效率和代码质量。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提高程序稳定性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通过有效的错误处理和调试，可以减少程序崩溃和意外中断的风险，提高程序的稳定性和可靠性。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VBA概述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VBA（Visual Basic for Applications）是一种宏编程语言，广泛应用于Microsoft Office套件（如Excel、Word、Access等）中，用于自动化办公任务和增强应用程序功能。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VBA程序由模块、过程（子程序或函数）和语句等构成。模块是代码的容器，过程是实现特定功能的代码块，语句是执行具体操作的指令。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VBA程序可以通过事件触发（如按钮点击、工作表更改等）或定时执行（如使用Application.OnTime方法）等方式运行。在运行时，VBA解释器逐行执行代码，并根据需要调用相应的Office对象模型和方法。</a:t>
            </a:r>
            <a:endParaRPr lang="en-US" sz="1350">
              <a:solidFill>
                <a:srgbClr val="071D4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VBA程序结构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VBA程序运行方式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VBA程序简介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错误类型及原因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拼写错误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例如变量名、函数名或关键字拼写错误。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语法结构错误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如错误的循环结构、条件语句或函数调用等。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缺少必要的语法元素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如缺少括号、引号或分号等。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语法错误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变量未定义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引用了一个未声明的变量。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类型不匹配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例如将字符串赋值给数值变量，或将对象赋值给不兼容的类型。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文件或目录访问错误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如文件不存在、路径错误或权限问题等。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运行时错误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错误的数据处理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如错误的计算、数据处理逻辑或数据转换等。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错误的条件判断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导致程序流程与预期不符。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无限循环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由于循环条件设置不当导致的无限循环。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逻辑错误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错误处理机制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识别错误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利用VBA提供的调试工具，定位错误发生的具体位置。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定位错误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分析错误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修正错误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根据错误分析的结果，采取适当的措施修正错误。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通过VBA的错误处理机制，识别程序运行过程中出现的错误。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分析错误产生的原因，理解错误的性质和影响。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错误处理流程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错误捕获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使用VBA的错误处理语句（如On Error GoTo）来捕获程序运行过程中的错误。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错误处理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在错误处理程序中，对捕获的错误进行处理，如记录错误信息、提示用户、回滚操作等。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错误恢复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在错误处理程序结束后，根据需要采取适当的措施恢复程序的正常运行。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错误捕获与处理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编写健壮的代码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编写能够处理各种异常情况的代码，减少错误的发生。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使用错误处理机制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在程序中合理使用VBA的错误处理机制，确保程序在出现错误时能够正确处理。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进行充分的测试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在程序开发过程中进行充分的测试，尽可能发现并修正潜在的错误。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不断学习和提高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不断学习VBA编程知识和技巧，提高自己的编程水平，减少错误的发生。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错误预防与避免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https://d.book118.com/106202035011010042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2024-09-09T06:33:46.219</cp:lastPrinted>
  <dcterms:created xsi:type="dcterms:W3CDTF">2024-09-08T22:33:46Z</dcterms:created>
  <dcterms:modified xsi:type="dcterms:W3CDTF">2024-09-08T22:33:48Z</dcterms:modified>
</cp:coreProperties>
</file>