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60A7E-2A7E-47DB-936E-39B9B5CB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7A526-0F73-41B2-88BF-216A8D58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F71EA-3D39-4CD2-BB04-E218F1B9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350A8-8B7E-4D12-B61F-ED4CEE82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E6FD5-E517-414D-B417-0DA29292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B4F1F-58C7-4B96-BC98-19157601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5EE31-2693-4825-A81D-1B532D69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E5136-073A-4128-9A23-4F81BF00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3E398-18B3-4C6E-9948-34EDF9F65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F4D4-2D18-4CED-8064-0B0E22F5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3EC9D-7DBC-45AD-98BF-E228B0DB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2142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有效通报与沟通企业规章制度的重要性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有效通报与沟通规章制度的必要性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通报与沟通规章制度的策略与方法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通报与沟通规章制度的实践案例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通过有效通报和沟通，确保所有员工都清楚了解企业的规章制度，包括行为准则、工作流程、安全规定等。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促进员工遵守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通过强调规章制度的重要性，提高员工遵守规章制度的自觉性，减少违规行为的发生。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维护企业利益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规章制度是企业正常运营的基础，通过有效通报和沟通，确保员工遵守规章制度，有利于维护企业的利益和形象。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详细介绍企业的各项规章制度，包括员工行为准则、工作流程、安全规定等。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汇报规章制度的执行情况，包括员工遵守情况、违规行为处理情况等。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针对规章制度执行过程中存在的问题，提出改进建议，完善规章制度体系。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阐述未来在规章制度方面的计划和目标，包括宣传、培训、监督等方面的措施。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确保企业内部管理有序、高效，降低企业经营风险，提高员工工作效率和满意度，塑造良好的企业文化。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包括人事管理、财务管理、行政管理、业务管理等多个方面，具体如考勤制度、薪资制度、报销制度、会议制度等。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按照性质可分为基本制度、管理制度和操作规程；按照层级可分为公司章程、部门规章和岗位规范。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规章制度的内容与分类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明确员工在企业的权利和义务，引导员工遵守企业规定，形成良好的工作习惯。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保障企业正常运转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确保企业内部各项工作的顺利进行，维护企业正常经营秩序。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通过规范的管理和操作流程，减少因人为因素导致的经营风险。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提高员工工作效率和满意度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合理的规章制度能够激发员工的工作积极性和创造力，提高工作效率和满意度。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塑造良好的企业文化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规章制度是企业文化的重要组成部分，通过制度的执行和落实，有助于形成积极向上的企业文化氛围。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有效通报与沟通规章制度的必要性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通过有效通报和沟通，使员工充分了解企业的规章制度，包括工作职责、行为规范、奖惩措施等，提高员工对规章制度的认知度。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强化员工对企业规章制度的认同感，使员工意识到遵守规章制度对于个人和企业的重要性，从而提高员工的遵守度。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增强员工意识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提高员工认知度和遵守度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通过规章制度的通报和沟通，确保企业内部各部门和员工之间的行为规范一致，减少工作冲突和误解，提高团队协作效率。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明确规章制度可以使企业内部各项工作流程更加规范、高效，减少不必要的浪费和延误，提高工作效率。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促进企业内部协作与效率提升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44" r="1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规避法律风险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通过有效通报和沟通规章制度，确保员工了解并遵守国家法律法规和企业内部规定，降低企业因违法行为而面临的法律风险。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减少违规行为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明确的规章制度可以降低员工违规行为的发生率，减少因此产生的企业内部纠纷和损失，降低企业经营成本。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降低企业经营风险与成本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通报与沟通规章制度的策略与方法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根据企业实际情况和规章制度的重要性，明确通报的目标和范围，确保所有相关人员都能及时了解和遵守规章制度。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明确通报目标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合理安排通报的时间表，避免与其他重要工作或活动冲突，确保通报的顺利进行。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制定通报时间表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根据通报的内容和受众特点，选择合适的通报方式，如会议、培训、公告等。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确定通报方式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制定科学合理的通报计划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https://d.book118.com/106202142024010035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2024-09-04T18:33:17.087</cp:lastPrinted>
  <dcterms:created xsi:type="dcterms:W3CDTF">2024-09-04T10:33:17Z</dcterms:created>
  <dcterms:modified xsi:type="dcterms:W3CDTF">2024-09-04T10:33:19Z</dcterms:modified>
</cp:coreProperties>
</file>