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025E37-229A-4B1E-B7AB-6B251165AE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57FB8F-A468-4478-8EDB-231E4DAFCF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F8BDDD-1DE2-40B1-AE00-1DDBB609EC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A8DA5A-977B-4AEF-8BF4-1DB24F7A74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FBC3CD-E9F4-4926-B67B-7EF08286EB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122875-5CFA-46B8-9DC9-46E59A120B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98F9AB-8715-43F9-82FD-6942130055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33E6BF-21DB-482B-97B5-6E8BF11412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93FAC7-746A-4CC1-8134-0BFC4AD110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EAFDE3-09B0-4280-AB2F-71DA819D3B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81A8C6-E393-46F4-A963-F733D46DD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202221031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2024-01-10</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商业综合体智能化系统工程建设方案培训体系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项目背景与目标</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智能化系统工程建设方案</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培训体系构建策略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具体培训课程安排</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培训效果评估与改进</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师资队伍建设与管理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项目背景与目标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现状概述</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发展趋势</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商业综合体现状及发展趋势</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商业综合体作为集购物、餐饮、娱乐、休闲等功能于一体的综合性商业场所，在城市化进程中快速发展。然而，当前商业综合体在智能化系统工程建设方面存在不足，难以满足消费者日益增长的个性化、便捷化需求。</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科技的不断进步和消费者需求的升级，商业综合体将向更加智能化、数字化、绿色化的方向发展。通过引入先进的智能化系统工程技术，提升商业综合体的运营效率、服务质量和用户体验，成为行业发展的必然趋势。</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提升运营效率</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优化服务质量</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增强用户体验</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通过智能化系统工程建设，实现商业综合体内部各项设施设备的自动化、智能化管理，降低人力成本，提高运营效率。</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借助智能化技术手段，提供更加个性化、精准化的服务，满足消费者多样化需求，提升服务质量。</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通过智能化系统的应用，为消费者提供更加便捷、舒适的购物、餐饮和娱乐体验，增强用户黏性。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智能化系统工程建设意义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培训体系建设目标</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通过系统的培训，培养一支具备智能化系统工程建设专业知识和技能的人才队伍，为商业综合体的智能化发展提供有力支持。</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通过培训普及智能化系统工程建设相关知识和技术，提高行业对智能化发展的认知度和重视程度。</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通过培训激发行业创新思维和创新能力，推动商业综合体智能化系统工程建设领域的创新与发展。</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培养专业人才</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提升行业认知</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推动行业创新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智能化系统工程建设方案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智能化系统总体架构</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关键技术</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系统安全性设计</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总体架构设计</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运用物联网、大数据、云计算、人工智能等先进技术，提升商业综合体的智能化水平。</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采用多种安全防护措施，确保系统和数据安全。</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包括感知层、网络层、平台层和应用层四个层次，实现数据采集、传输、处理和应用的全流程管理。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楼宇自动化系统</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智能安防系统</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智能交通系统</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智能商业系统</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各子系统功能介绍</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实现车位预约、停车导航、无感支付等功能，提升停车体验。</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集成视频监控、入侵报警、门禁管理等子系统，提供全面的安全防护。</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实现对商业综合体内部环境（如温度、湿度、照明等）的监测和自动调节，提高舒适度和节能效果。</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运用大数据和人工智能技术，提供精准营销、客流统计、智能导购等服务，助力商业运营。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物联网技术</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大数据技术</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云计算技术</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人工智能技术</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技术选型及依据</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采用成熟的物联网通信协议和标准，确保设备间的互联互通和数据共享。</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运用分布式存储和计算框架，实现对海量数据的快速处理和分析。</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采用云计算服务模式，提供弹性可扩展的计算和存储资源。</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运用深度学习、机器学习等算法，实现智能化决策和服务。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培训体系构建策略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针对不同岗位和职责的员工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根据商业综合体智能化系统工程建设方案的实际需求，将培训对象划分为不同岗位和职责的员工，如项目经理、技术工程师、销售代表等。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不同层次的专业技能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分析各岗位员工所需的专业技能水平，从而制定相应的培训计划，确保培训内容的针对性和实用性。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36" r="2403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76" b="67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培训内容设计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基础知识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包括商业综合体智能化系统的基本概念、原理、组成等基础知识，帮助员工全面了解系统工程建设方案。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专业技能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针对不同岗位员工的专业技能需求，设计相应的培训课程，如项目管理、技术研发、市场营销等。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实践操作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通过案例分析、模拟演练等方式，提高员工的实践操作能力，确保员工能够熟练掌握商业综合体智能化系统工程建设方案的实际应用。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https://d.book118.com/106202221031010040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2024-09-06T09:14:27.045</cp:lastPrinted>
  <dcterms:created xsi:type="dcterms:W3CDTF">2024-09-06T01:14:27Z</dcterms:created>
  <dcterms:modified xsi:type="dcterms:W3CDTF">2024-09-06T01:14:29Z</dcterms:modified>
</cp:coreProperties>
</file>