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E4471-5050-429A-B914-0923868E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F1694-0C95-4184-BA82-A0F3CD37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16728-493F-47BA-9F51-B5C3BA68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18335-4C27-4D56-A8BE-AC6F486B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41595-DA70-4098-ACC9-08BC0AE8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6431B-76CE-46B3-BEB8-8062397A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CF33F-AFE5-41C6-B4A1-9F6D5138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A3D4D-AE87-4E65-A8DB-3C480C1F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2B543-DEB0-4B08-8BF3-A06A08B9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1E51-C06B-4D7A-8A44-4EFE1715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CE908-33BB-489F-BB9C-471E2C50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22211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质检部高级质检员述职报告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应对挑战与解决问题能力评估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作为质检部的高级质检员，在产品质量控制、质量体系建设以及质量改进等方面发挥着关键作用。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质检部门是企业质量管理体系的核心，负责确保产品质量符合标准和客户要求，维护企业品牌形象和市场竞争力。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质检部门重要性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高级质检员角色定位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21" r="121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负责组织和实施产品质量检验工作，确保产品符合相关标准和客户要求，及时发现并处理质量问题。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参与制定和完善质量管理体系文件，推动质量管理体系的有效运行和持续改进。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质量体系建设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负责收集、整理和分析质量数据，提出质量改进意见和建议，推动质量问题的根本解决。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质量数据分析与改进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组织开展质量意识培训和宣传活动，提高全员质量意识和技能水平。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质量培训与宣传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通过严格的质量检验和控制，降低产品不合格率，提高产品质量稳定性和一致性。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促进质量文化建设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推动质量管理体系的持续改进和优化，提高企业质量管理水平和效率。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通过质量培训和宣传活动，增强全员质量意识，形成人人关心质量、重视质量的良好氛围。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通过优质的产品质量和良好的售后服务，提高客户满意度和忠诚度，为企业赢得更多市场份额。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工作目标及期望成果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过去一年工作成果展示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完成的主要任务与项目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产品质量监督与检验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负责对公司生产线上各类产品进行严格的质量监督和检验，确保产品符合相关标准和客户要求，有效降低了产品退货率和客户投诉率。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参与建立和完善公司的质量管理体系，推动质量管理的标准化和规范化，提高了公司的整体质量管理水平。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供应商质量管理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对供应商进行定期的质量评估和审核，确保供应商提供的产品和服务符合公司要求，保障了公司采购物料的质量稳定性。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通过持续的质量改进和严格的检验流程，实现了产品合格率98%以上的目标，超过了公司设定的质量标准。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质量目标达成情况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通过优化产品质量和客户反馈处理流程，提高了客户满意度，客户投诉率降低了30%。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通过引入先进的质检设备和技术手段，提高了质检工作的效率，缩短了产品检验周期，为公司节省了成本。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达成目标情况分析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质量贡献奖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在公司的年度质量评选中，因对提升产品质量和推动质量管理体系建设做出突出贡献而荣获“质量贡献奖”。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优秀质检员称号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凭借出色的工作表现和卓越的业绩，荣获公司颁发的“优秀质检员”称号。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与团队成员紧密合作，共同完成多个重要项目和质量改进任务，获得公司颁发的“团队合作奖”。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获得荣誉和奖励情况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产品检验标准与流程培训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深入了解了公司产品的检验标准和流程，包括检验方法、检验设备使用、不合格品处理等。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数据分析与处理技术培训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学习了数据分析的基本方法和技术，包括数据收集、整理、分析、解释和报告等。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质量管理理论课程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系统学习了质量管理的基本理论和方法，包括质量管理体系、质量控制工具、质量改进技术等。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参加培训课程及学习内容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通过不断的实践和学习，熟练掌握了产品检验的各项技能，包括外观检查、尺寸测量、性能测试等。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检验技能提升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能够独立分析和解决检验过程中遇到的问题，如不合格品的处理、检验设备的故障排查等。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问题分析与解决能力增强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在与其他部门或同事的协作中，能够积极沟通、主动配合，确保检验工作的顺利进行。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https://d.book118.com/106202221145010035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2024-09-05T14:50:44.763</cp:lastPrinted>
  <dcterms:created xsi:type="dcterms:W3CDTF">2024-09-05T06:50:44Z</dcterms:created>
  <dcterms:modified xsi:type="dcterms:W3CDTF">2024-09-05T06:50:46Z</dcterms:modified>
</cp:coreProperties>
</file>