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6CDE24-6CA8-4866-9489-492B3B8C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36E73-2A25-4C07-B6D4-EDDC22F0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0AFE-0BAF-425A-A1D0-E8FCF8B1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FD770-C800-45E7-8C08-496EEE360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966771-DC95-42DD-A387-30BD3D9A8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564E91-3B7A-45FF-BA1E-BAB5058B3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59932-9F1E-4606-99D5-EF17EEDD0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F683F-F771-49CB-B38A-95DE5C062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9494F-8B14-4C95-AA18-A675B6BFA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8DB1A-307F-4A86-B9E1-B3BC90EE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C842-38C0-4DAE-B356-F5BDFDE1A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0303511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预防煤气中毒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煤气中毒的基本知识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煤气中毒的预防措施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煤气中毒的应急处理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煤气中毒的案例分析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煤气中毒的基本知识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煤气中毒是指人体在吸入煤气后，由于煤气中的一氧化碳与血红蛋白结合，导致血红蛋白携氧能力下降，引起机体缺氧，甚至危及生命的现象。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常见的煤气中毒原因包括：燃烧不充分的煤、燃气热水器使用不当、燃气灶具故障等。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250" r="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煤气中的一氧化碳是一种无色、无味的有毒气体，它能够轻易地通过呼吸进入人体，并与血红蛋白结合，占据血红蛋白的携氧位点，使血红蛋白无法正常携氧，导致组织缺氧。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一氧化碳与血红蛋白的结合力远高于氧气与血红蛋白的结合力，因此人体在吸入煤气后，会优先吸入一氧化碳，导致血红蛋白无法正常携氧，引发中毒。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头痛、头晕、恶心、呕吐、乏力、心悸等。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轻度中毒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中度中毒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重度中毒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面色潮红、口唇樱桃红色、呼吸困难、意识模糊等。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昏迷、抽搐、呼吸衰竭、心跳骤停等，甚至可能导致死亡。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煤气中毒的症状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煤气中毒的预防措施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购买煤气设备时，应选择正规品牌，确保设备质量和安全性能。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选择正规品牌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对煤气设备进行定期维护，检查是否有漏气、老化等问题，及时维修或更换。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使用煤气设备时，应配备安全配件，如熄火保护装置、防泄漏阀等，以降低安全风险。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使用安全配件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使用安全的煤气设备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在使用煤气设备时，应保持室内通风，开启窗户以避免煤气滞留。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开启窗户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在厨房等使用煤气设备的场所，可以安装排风扇，加强室内通风。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使用排风扇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尽量避免在密闭的环境中使用煤气设备，以免造成煤气聚集。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避免密闭环境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在厨房等使用煤气设备的场所，应安装煤气报警器，以便及时发现煤气泄漏。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安装报警器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对煤气报警器进行定期检查，确保其正常工作，如有故障应及时维修或更换。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使用煤气报警器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对煤气设备进行定期检查，包括管道、阀门、炉具等部位，确保无漏气、老化等问题。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可以请专业人员进行煤气设备的检测，以确保安全性能。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定期检查煤气设备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专业检测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煤气中毒的应急处理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https://d.book118.com/106203035112010034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2024-09-03T14:43:37.860</cp:lastPrinted>
  <dcterms:created xsi:type="dcterms:W3CDTF">2024-09-03T06:43:37Z</dcterms:created>
  <dcterms:modified xsi:type="dcterms:W3CDTF">2024-09-03T06:43:39Z</dcterms:modified>
</cp:coreProperties>
</file>