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2C768-A380-4A97-83CE-B0908797C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A6693-DC3C-4366-A06C-78EE076BD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A3B75-C4F9-4D82-A8B6-89B3DCA1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1ADDA-21F9-4206-A4C1-D29B15ED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B2544-8B6C-4970-A0D2-6D3719841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0D5D2-EE60-4E31-82C4-282C5BBC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C8AF9-592A-4102-8F53-3474D385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10D6A-3630-4B83-86CD-A71865700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0E0D7-123A-423E-AAAA-FFBC1DDBA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A2B8F-B014-467B-89F8-C78EA671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0F994-D988-42DA-B660-EAF2FAB8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03140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安全生产监督管理局依法行政工作汇报材料\n## 1.安全生产监督管理局依法行政工作概述\n### 1.1安全生产监督管理局的职责与定位\n### 1.2依法行政工作的重要性及意义\n### 1.32023年依法行政工作总体目标与要求\n## 2.安全生产监督管理局依法行政工作组织与实施\n### 2.1依法行政工作组织结构及职责分工\n### 2.2依法行政工作实施流程与关键环节\n### 2.3依法行政工作监督与考核机制\n## 3.安全生产监督管理局依法行政工作成果与亮点\n### 3.1法律法规体系建设与完善\n### 3.2行政执法规范化与透明度提升\n### 3.3安全生产监管效能与效果显著增强\n## 4.安全生产监督管理局依法行政工作难点与挑战\n### 4.1法律法规适用与解释问题\n### 4.2行政执法能力与素质提升\n### 4.3安全生产监管资源整合与协同\n## 5.安全生产监督管理局依法行政工作展望与建议\n### 5.1持续推进法律法规体系建设与完善\n### 5.2不断提升行政执法能力与素质\n### 5.3加强安全生产监管资源整合与协同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600"/>
              <a:t>2023年安全生产监督管理局依法行政工作汇报材料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安全生产监督管理局依法行政工作概述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负责安全生产法律法规的组织实施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贯彻落实国家安全生产法律法规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制定地方安全生产法规和政策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监督检查安全生产法律法规执行情况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承担安全生产监督管理职责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安全生产许可审批与监督管理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安全生产隐患排查与治理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安全生产事故调查处理与责任追究</a:t>
                </a:r>
                <a:endParaRPr/>
              </a:p>
            </p:txBody>
          </p:sp>
        </p:grpSp>
        <p:grpSp>
          <p:nvGrpSpPr>
            <p:cNvPr id="17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负责安全生产宣传教育与培训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组织开展安全生产宣传教育活动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加强安全生产培训工作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提高全社会安全生产意识和素质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安全生产监督管理局的职责与定位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保障人民群众生命财产安全</a:t>
                </a:r>
                <a:endParaRPr/>
              </a:p>
            </p:txBody>
          </p:sp>
          <p:sp>
            <p:nvSpPr>
              <p:cNvPr id="18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减少安全生产事故的发生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保护人民群众的生命财产安全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维护社会稳定和经济发展</a:t>
                </a:r>
                <a:endParaRPr/>
              </a:p>
            </p:txBody>
          </p:sp>
        </p:grpSp>
        <p:grpSp>
          <p:nvGrpSpPr>
            <p:cNvPr id="18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促进安全生产事业发展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完善安全生产法律法规体系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提高安全生产监管水平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促进安全生产科技创新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提高政府公信力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公正文明执法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树立政府良好形象</a:t>
                </a:r>
                <a:endParaRPr/>
              </a:p>
            </p:txBody>
          </p:sp>
        </p:grpSp>
      </p:grpSp>
      <p:pic>
        <p:nvPicPr>
          <p:cNvPr id="18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依法行政工作的重要性及意义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2023年依法行政工作总体目标与要求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组合 19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组合 19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总体目标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完善安全生产法律法规体系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提高安全生产行政执法水平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增强安全生产监管效能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组合 20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深入推进依法行政工作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加强安全生产监管能力建设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安全生产监督管理局依法行政工作组织与实施</a:t>
            </a:r>
            <a:endParaRPr/>
          </a:p>
        </p:txBody>
      </p:sp>
      <p:sp>
        <p:nvSpPr>
          <p:cNvPr id="20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安全生产监督管理局局长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副局长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相关部门负责人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职责分工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局长负责依法行政工作的组织领导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副局长负责依法行政工作的具体实施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相关部门负责人负责依法行政工作的落实与执行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依法行政工作组织结构及职责分工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实施流程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制定依法行政工作计划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组织实施依法行政工作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开展依法行政工作监督与考核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关键环节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加强安全生产行政执法队伍建设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提高安全生产监管效能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依法行政工作实施流程与关键环节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依法行政工作监督与考核机制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组合 2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建立健全安全生产行政执法监督制度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加强安全生产行政执法检查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深入开展安全生产行政执法评议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考核机制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建立安全生产行政执法绩效考核制度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考核安全生产行政执法工作实绩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严格安全生产行政执法责任追究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安全生产监督管理局依法行政工作成果与亮点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法律法规体系建设与完善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制定地方安全生产法规和政策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完善安全生产法规体系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保障安全生产法律法规的贯彻实施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促进安全生产事业发展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修订安全生产法律法规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根据经济社会发展需要修订法律法规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保持法律法规的时效性和针对性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提高安全生产监管水平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https://d.book118.com/106203140030010051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2023年安全生产监督管理局依法行政工作汇报材料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2024-09-16T20:47:18.818</cp:lastPrinted>
  <dcterms:created xsi:type="dcterms:W3CDTF">2024-09-16T12:47:18Z</dcterms:created>
  <dcterms:modified xsi:type="dcterms:W3CDTF">2024-09-16T12:47:20Z</dcterms:modified>
</cp:coreProperties>
</file>