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2989F2D-FAA6-488F-958F-3A6D2A1212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76DA22-313D-4377-9331-04C51ADF0C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DE7006-5940-47BF-8FDD-CE051F0C83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DD859D-9A02-43C4-B555-C3C9A7E40B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1DED99-5D9B-4C2D-AE85-06E32BA0BE5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1614ED-BC70-49F0-97AF-71E80E20EE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57E91A-6D8B-416A-818E-E17096A0A1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AB73B7-C6BC-4A31-9372-6439C5DD04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E85879-93FB-4F43-A0D9-D12F8097E8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12D342-3AE2-46FC-87D3-DE06F12033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DE106F-9988-4F21-AAD3-A6E8D2A998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620404112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垃圾分类系统的信息安全与隐私保护机制</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垃圾分类系统概述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信息安全与隐私保护需求分析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信息安全与隐私保护技术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信息安全与隐私保护策略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案例分析与实践应用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542" r="25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法规与政策要求</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各国政府纷纷出台相关法规和政策，要求加强垃圾分类系统的信息安全和隐私保护。</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垃圾分类系统普及</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随着环保意识的提高，垃圾分类系统在全球范围内得到广泛推广和应用。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信息安全与隐私挑战</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垃圾分类系统涉及大量用户数据和敏感信息，信息安全和隐私保护成为重要议题。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发达国家在垃圾分类系统信息安全和隐私保护方面起步较早，已形成较为完善的法规、技术和标准体系。</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国外研究</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近年来，我国政府和企业在垃圾分类系统信息安全和隐私保护方面加大投入，取得一定进展，但仍有诸多挑战。</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国内研究</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当前的研究热点主要集中在数据加密、匿名化处理、访问控制等方面。</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研究热点</a:t>
            </a:r>
          </a:p>
        </p:txBody>
      </p:sp>
      <p:pic>
        <p:nvPicPr>
          <p:cNvPr id="9" name="Picture 9"/>
          <p:cNvPicPr>
            <a:picLocks noChangeAspect="1"/>
          </p:cNvPicPr>
          <p:nvPr/>
        </p:nvPicPr>
        <p:blipFill>
          <a:blip r:embed="rId2"/>
          <a:srcRect l="18167" r="18167"/>
          <a:stretch>
            <a:fillRect/>
          </a:stretch>
        </p:blipFill>
        <p:spPr>
          <a:xfrm>
            <a:off x="7676036"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保障用户权益</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通过加强垃圾分类系统的信息安全和隐私保护，保障用户的合法权益不受侵犯。</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促进系统可持续发展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信息安全和隐私保护是垃圾分类系统可持续发展的重要保障，有助于提高系统的公信力和用户参与度。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推动技术创新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针对垃圾分类系统的信息安全和隐私保护挑战，推动相关技术创新和发展，提升整个行业的技术水平。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垃圾分类系统概述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垃圾分类系统的定义与分类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垃圾分类系统是一种通过自动识别、分类和处理垃圾的技术和管理体系，旨在提高垃圾处理效率、减少环境污染并促进资源回收利用。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根据技术原理和应用场景的不同，垃圾分类系统可分为图像识别型、传感器型、混合型等多种类型。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垃圾分类系统通过图像识别、传感器检测等技术手段，对垃圾进行自动分类和识别。系统可识别不同类型的垃圾，并根据其属性进行自动分类和处理。</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工作原理</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垃圾分类系统的流程包括垃圾投放、自动分类、压缩处理、资源回收等多个环节。在投放环节，用户将垃圾投放到指定收集点；在自动分类环节，系统通过技术手段对垃圾进行自动分类；在压缩处理环节，系统将分类后的垃圾进行压缩处理，以减少占用空间；在资源回收环节，系统对可回收垃圾进行资源化处理，以实现资源的再利用。</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流程</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垃圾分类系统的工作原理与流程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应用场景</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垃圾分类系统可应用于城市生活垃圾处理、工业废弃物处理、建筑垃圾处理等多个领域。在城市生活垃圾处理领域，垃圾分类系统可提高垃圾处理效率、减少环境污染并促进资源回收利用；在工业废弃物处理领域，垃圾分类系统可实现废弃物的减量化、资源化和无害化处理；在建筑垃圾处理领域，垃圾分类系统可实现建筑垃圾的回收利用和减少占用空间。</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价值</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垃圾分类系统的价值主要体现在以下几个方面：一是提高垃圾处理效率，降低人力成本；二是减少环境污染，保护生态环境；三是促进资源回收利用，推动循环经济发展；四是提升城市形象和管理水平，推动城市可持续发展。</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垃圾分类系统的应用场景与价值</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信息安全与隐私保护需求分析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数据完整性</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保证垃圾分类系统中的数据在传输和存储过程中不被篡改或破坏，确保数据的准确性和可靠性。</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系统可用性</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确保垃圾分类系统能够持续、稳定地运行，防止因恶意攻击或系统故障导致的数据丢失或服务中断。</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数据保密性</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确保垃圾分类系统中的数据在传输和存储过程中不被未经授权的第三方获取或泄露。</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信息安全需求分析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208" r="1820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保护用户的个人隐私信息，如姓名、地址、联系方式等，防止被未经授权的第三方获取或泄露。</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用户隐私保护</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对垃圾分类系统中的数据进行匿名化处理，使得无法直接关联到具体用户，保护用户隐私。</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数据匿名化处理</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确保用户对其个人信息的处理有充分的知情权和选择权，包括信息的收集、使用、共享等。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用户知情权与选择权</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隐私保护需求分析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688" r="2268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遵守相关法律法规</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垃圾分类系统的信息安全与隐私保护机制需遵守国家相关法律法规的规定，如《中华人民共和国网络安全法》、《中华人民共和国个人信息保护法》等。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符合标准规范</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参照国际和国内相关标准规范，如ISO 27001信息安全管理体系、ISO 27701隐私信息管理体系等，确保垃圾分类系统的信息安全与隐私保护机制符合行业标准要求。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加强监管与自律</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建立健全的监管机制和自律机制，加强对垃圾分类系统信息安全与隐私保护的监管和自律，确保相关法律法规和标准规范得到有效执行。</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法律法规与标准规范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信息安全与隐私保护技术</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非对称加密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使用公钥和私钥进行加密和解密，如RSA算法，确保数据的安全性和身份验证。</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密钥管理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建立完善的密钥管理体系，包括密钥的生成、存储、分发、使用和销毁等环节，确保密钥的安全性和可用性。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对称加密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采用相同的密钥进行加密和解密，如AES等算法，保证数据传输的安全性。</a:t>
            </a:r>
          </a:p>
        </p:txBody>
      </p:sp>
      <p:pic>
        <p:nvPicPr>
          <p:cNvPr id="10" name="Picture 10"/>
          <p:cNvPicPr>
            <a:picLocks noChangeAspect="1"/>
          </p:cNvPicPr>
          <p:nvPr/>
        </p:nvPicPr>
        <p:blipFill>
          <a:blip r:embed="rId2"/>
          <a:srcRect l="22485" r="2248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加密技术与密钥管理</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https://d.book118.com/106204041120010040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2024-09-06T22:14:39.715</cp:lastPrinted>
  <dcterms:created xsi:type="dcterms:W3CDTF">2024-09-06T14:14:39Z</dcterms:created>
  <dcterms:modified xsi:type="dcterms:W3CDTF">2024-09-06T14:14:41Z</dcterms:modified>
</cp:coreProperties>
</file>