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D8B7CF-F12A-4984-B15D-64F7A7F05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BB45F-1093-4F2B-8D30-6D704212A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D40DA-CA19-4141-91D9-75AF98DB7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362CF7-DE2C-48BC-8FE0-5C5054940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EEB443-664A-49BD-8694-1A0133CF6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0E9A98-84EA-4BA2-AC60-ABF1E1B6F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F41C6E-3FD3-4385-A78A-B8ECABF29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8537C-EC3E-4BA0-8A70-23C91EE30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7B00F2-8737-4B18-9D95-61CCE3360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BCC369-594E-4E68-9FE9-D1B1996B4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87CE8B-359C-46C7-904F-7D56D33DA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210205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用户体验导向的广告设计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用户体验与广告设计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以用户为中心的广告设计原则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用户体验导向的广告设计实践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评估与优化用户体验导向的广告设计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提升广告效果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通过优化广告设计，提高广告的点击率、转化率和品牌知名度。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随着消费者对广告体验的要求不断提高，需要更加关注用户体验的广告设计。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推动行业发展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探索用户体验导向的广告设计方法和策略，为广告行业的创新和发展提供动力。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提高用户满意度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关注用户需求，提供符合其期望的广告内容和体验，从而提高用户满意度。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增强品牌忠诚度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通过良好的广告体验，提升用户对品牌的认知和信任，进而增强品牌忠诚度。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优化广告设计，提高广告的转化率和购买意愿，从而促进销售增长。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用户体验导向的重要性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用户体验与广告设计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多维性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用户体验涉及多个方面，如视觉、听觉、触觉等，需要综合考虑。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用户体验（User Experience，简称UX/UE）是指用户在使用产品或服务过程中所产生的主观感受，包括视觉、听觉、触觉等多方面的综合体验。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主观性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用户体验是用户的主观感受，不同用户可能对同一产品或服务产生不同的体验。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用户体验会随着时间、环境和使用情境的变化而发生变化。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用户体验的定义与特点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包括色彩、排版、图片、动画等视觉元素，直接影响用户对广告的第一印象。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视觉要素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交互要素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信息要素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情感要素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广告的交互设计，如按钮、链接、表单等，影响用户与广告的互动体验。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广告所传递的信息内容，需要清晰、准确、有吸引力，以满足用户需求。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通过广告设计引发用户的情感共鸣，提升用户对广告的好感度和记忆度。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广告设计中的用户体验要素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用户体验对广告效果的影响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提升用户关注度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优秀的用户体验能够吸引用户的注意力，提高用户对广告的关注度。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增强用户记忆度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良好的用户体验有助于加深用户对广告的记忆，提高广告的传播效果。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促进用户转化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通过优化用户体验，可以提高用户对广告的信任度和好感度，从而促进用户转化为实际购买或行动。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优秀的用户体验能够提升品牌形象和口碑，为广告主带来长期效益。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以用户为中心的广告设计原则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358" b="113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根据产品或服务的特点，明确广告的目标受众群体，包括年龄、性别、地域、职业等方面的特征。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深入了解目标受众的心理特征、消费习惯、信息获取方式等，以便更好地满足他们的需求。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明确目标受众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研究受众心理和行为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确定目标受众群体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挖掘用户需求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通过市场调研、用户访谈、数据分析等手段，挖掘目标受众对产品或服务的需求和期望。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关注用户痛点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重点关注用户在购买或使用产品或服务过程中遇到的问题和痛点，为广告设计提供有针对性的解决方案。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深入了解用户需求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13639" b="1363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提供有用信息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广告内容应提供有关产品或服务的实用信息，如功能特点、使用方法、优惠活动等，以便用户更好地了解和评估。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创造情感共鸣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通过讲述故事、塑造品牌形象等方式，创造与目标受众情感共鸣的内容，提高广告的吸引力和感染力。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提供有价值的内容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https://d.book118.com/106210205120010040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2024-09-06T22:15:42.937</cp:lastPrinted>
  <dcterms:created xsi:type="dcterms:W3CDTF">2024-09-06T14:15:42Z</dcterms:created>
  <dcterms:modified xsi:type="dcterms:W3CDTF">2024-09-06T14:15:45Z</dcterms:modified>
</cp:coreProperties>
</file>