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7A56FF-1B3D-4585-BB41-E88926994E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528194-7AF2-4218-8D08-1732A26644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7777CD-7F71-4107-88A7-ADA965AAE8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72C204-14E0-4F3F-BF9E-6268469D48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32135D-47AF-4E19-91F4-C8998D1ED1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94D986-79FD-481C-8870-15F66018C5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5B658A-9821-494D-ABD3-E7FBC17A90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15BA98-2E17-46B6-9D76-C0B01D691A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4A5B4A-DEA4-4CF0-BF6B-3B51C18F99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D122DB-3633-4B54-8A7F-6707E12B63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F3DCC9-8AA2-47EB-AF7F-EFB3C277BB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6211014202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《生物化学》ppt课件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生物化学概述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生物化学基础知识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生物化学的应用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生物化学的未来发展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实验与实践</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生物化学概述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生物化学是一门研究生物体内发生的化学反应和过程的学科。</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生物化学主要研究生物体内的物质组成、结构、性质以及它们在生命过程中的变化和作用，包括酶促反应、代谢途径、遗传信息的传递与表达等。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生物化学的定义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生物化学是理解生命过程和疾病机制的基础。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生物化学是生物学和医学领域的基础学科，它为理解生物体的正常功能和疾病的发生发展提供了理论基础。通过研究生物化学，人们可以探索疾病的预防、诊断和治疗方案。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生物化学的重要性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7295" r="2729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生物化学的发展经历了从经验观察到理论建模的过程。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早期的生物化学研究主要基于对生物体中发生的化学反应的观察和实验。随着科学技术的发展，人们开始建立理论模型，用数学和物理的方法描述生物化学过程，进一步推动了生物化学的发展。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生物化学的发展历程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生物化学基础知识</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介绍生物分子的基本类型和特性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介绍碳水化合物、脂类、蛋白质和核酸等生物分子的基本组成、结构和性质，以及它们在生命过程中的作用。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生物分子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阐述细胞的基本结构和功能</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介绍细胞膜、细胞器、细胞核等细胞结构，以及它们在细胞代谢、信息传递等方面的功能。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细胞结构与功能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266" r="2126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40030" r="4003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解析酶的催化作用和机制</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介绍酶的分类、结构、活性中心和催化机制，以及酶促反应动力学的基本原理。</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酶的作用与机制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生物代谢途径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概述生物代谢的主要途径和相互关系</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介绍糖代谢、脂代谢、蛋白质代谢和核酸代谢等主要代谢途径，以及它们之间的相互联系和调节。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生物化学的应用</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基因诊断与治疗</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免疫疗法</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细胞疗法</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药物研发</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生物技术在医学中的应用</a:t>
              </a:r>
            </a:p>
          </p:txBody>
        </p:sp>
      </p:grpSp>
      <p:pic>
        <p:nvPicPr>
          <p:cNvPr id="28" name="Picture 28"/>
          <p:cNvPicPr>
            <a:picLocks noChangeAspect="1"/>
          </p:cNvPicPr>
          <p:nvPr/>
        </p:nvPicPr>
        <p:blipFill>
          <a:blip r:embed="rId2"/>
          <a:srcRect l="15594" r="15594"/>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98" r="1659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49" r="1654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5219" r="521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利用基因工程技术对疾病进行诊断和治疗，如基因突变检测、基因治疗等。</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利用免疫系统对疾病进行预防和治疗的手段，如抗体药物、疫苗等。</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利用细胞工程技术对疾病进行预防和治疗的手段，如干细胞移植、细胞免疫治疗等。</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利用生物化学技术研发新药，提高药物的疗效和降低副作用。</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https://d.book118.com/106211014202010050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2024-09-16T04:04:53.196</cp:lastPrinted>
  <dcterms:created xsi:type="dcterms:W3CDTF">2024-09-15T20:04:53Z</dcterms:created>
  <dcterms:modified xsi:type="dcterms:W3CDTF">2024-09-15T20:04:55Z</dcterms:modified>
</cp:coreProperties>
</file>