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FE6DD-0B7B-4A70-A0AA-F76CBCE16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BE6B1-5399-498C-BAC8-662B72DC2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5930D-7293-48B6-BE0B-E06541FE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E15A8-2539-4076-B935-7E1CB831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4A921-0235-4FAB-BFF3-DCAF02E77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7D64D-14A5-4232-9EDD-872D4C938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AB4E2-93C9-488E-8F34-CD896AE9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F9AA3-4612-4229-B59E-98916369D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DC470-4355-44C5-8D10-554B8A1C9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247AE-4E88-4A79-BD1C-C7A517D26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52C73-067A-4049-9A61-27D19C28C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12155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地理科学发展的新趋势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地球系统科学研究进展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地理信息技术创新与应用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人地关系与可持续发展研究深化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跨学科融合推动地理科学创新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地理科学是研究地理环境及其与人类活动相互关系的科学，包括自然地理学、人文地理学和地理信息科学等分支领域。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地理科学对于认识地球表层系统的结构、功能、演化和人地关系具有重要意义，为解决资源、环境、生态、灾害等全球性问题提供科学依据。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地理科学的定义与重要性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地理科学与生态学、环境科学、社会学等多学科交叉融合，形成新的研究领域和研究方向。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借助数学、物理学等定量方法，以及计算机模拟和大数据分析等技术手段，推动地理科学的定量化和模型化发展。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定量化与模型化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从地球系统整体出发，研究地球各圈层之间的相互作用和反馈机制，揭示地球系统的整体行为和演化规律。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地球系统科学研究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利用人工智能、大数据、遥感等技术手段，推动地理科学的智能化和信息化发展，提高地理信息获取、处理和应用能力。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智能化与信息化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地球系统科学研究进展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217" r="222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大气污染与治理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研究大气污染物的来源、传输和转化过程，以及大气污染对生态环境和人类健康的影响和治理措施。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深入研究大气圈层中温室气体的来源、分布和变化机制，以及它们对全球气候系统的影响。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大气环流异常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关注大气环流异常对极端天气事件和气候变化的影响，提高预测和应对能力。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大气圈层与气候变化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533" r="11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083" b="9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水圈层与水资源利用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水资源评价与可持续利用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综合评价全球、区域和流域水资源数量和质量，提出水资源可持续利用的策略和措施。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水循环过程与模拟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深入研究水循环过程中降水、蒸发、径流等环节的相互作用和转化机制，构建水循环模型进行模拟和预测。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水环境与水生态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关注水环境污染的来源、扩散和治理，以及水生态系统的结构、功能和保护。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地质灾害预警与防治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研究地质灾害的成因、类型和分布规律，建立地质灾害预警系统，提出防治措施。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矿产资源评价与利用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综合评价矿产资源的储量、品位和开发条件，提出矿产资源可持续利用的建议。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地球内部结构探测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利用地球物理、地球化学等方法探测地球内部的结构、物质组成和动力学过程。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岩石圈层与地质灾害防治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生态系统服务与功能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研究生态系统的结构、功能和服务价值，提出生态系统保护和恢复的措施。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生物入侵与生态安全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关注外来物种入侵对本地生态系统和生物多样性的影响，提出防范和应对措施。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生物多样性评价与保护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调查和研究生物多样性的现状、分布和变化趋势，制定生物多样性保护规划和政策。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生物圈层与生物多样性保护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地理信息技术创新与应用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随着遥感卫星技术的不断进步，高分辨率遥感数据的获取能力不断提升，为地理科学研究提供了更为精细的空间信息。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高分辨率遥感数据获取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多源遥感数据的融合应用，能够充分发挥不同数据源的优势，提高遥感数据的解译精度和应用范围。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多源遥感数据融合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随着遥感数据量的不断增长，遥感大数据处理与分析技术成为研究热点，为地理科学研究提供了强有力的数据支撑。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遥感大数据处理与分析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遥感技术发展与数据获取能力提升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地理信息系统平台化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地理信息系统正朝着平台化方向发展，实现多源数据的集成管理、共享应用和智能分析。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时空大数据分析与挖掘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基于时空大数据的分析与挖掘技术，能够揭示地理现象的时空演变规律和内在机制。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地理信息系统智能化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借助人工智能、机器学习等技术，地理信息系统正逐步实现智能化，提高数据处理效率和分析精度。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地理信息系统建设与智能化发展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随着导航定位技术的不断发展，高精度定位技术已经广泛应用于测量、导航、智能交通等领域。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高精度定位技术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室内定位技术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全球卫星导航系统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13" r="130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室内定位技术的突破，为室内导航、位置服务等领域提供了新的解决方案。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全球卫星导航系统的建设与发展，为全球范围内的导航定位服务提供了强有力的支持。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导航定位技术突破与普及应用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https://d.book118.com/106212155005010042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2024-09-09T05:54:09.438</cp:lastPrinted>
  <dcterms:created xsi:type="dcterms:W3CDTF">2024-09-08T21:54:09Z</dcterms:created>
  <dcterms:modified xsi:type="dcterms:W3CDTF">2024-09-08T21:54:11Z</dcterms:modified>
</cp:coreProperties>
</file>