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19690-B1B9-448C-8B58-38804B2E8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1934F-7E5E-4246-B5DF-647705530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47A66-83B6-47BB-A056-C6C07F1CF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F194E-BAC4-438B-9C57-51ABFC36E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955723-DEC4-4626-B366-4C907853C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DE6124-6B8A-4E75-9F46-3AD17F9A8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DAEC4C-556A-477D-9A3E-417FF4FE8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0C5C5-F202-43E6-91FC-02490178D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3ACB4-8C24-4DD3-91D9-5CAEDD45B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566CE-6961-4213-A14B-96CD55DE7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AE007-3671-4190-A0CC-01A8CEED6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1404212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《呼吸系统王红东》ppt课件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呼吸系统常见疾病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呼吸系统疾病的预防与控制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气管和支气管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呼吸系统的组成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主要负责过滤、加温、湿润空气，同时参与嗅觉和免疫功能。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连接鼻腔和气管，具有发声和保护下呼吸道的功能。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主要负责传送空气到肺部，同时具有清洁和温暖空气的功能。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是呼吸系统的主要器官，负责气体交换，即吸入氧气并呼出二氧化碳。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呼吸系统的功能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气体交换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吸入氧气并呼出二氧化碳，维持身体正常代谢。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免疫防御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通过鼻腔、喉和肺的黏膜系统，过滤和排除病原体，保护身体免受感染。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维持身体水、电解质平衡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通过呼吸排出的水和电解质对维持身体内环境稳定具有重要作用。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如感冒、喉炎等，主要由病毒引起。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上呼吸道感染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如支气管炎、肺炎等，可由细菌、病毒或支原体等引起。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下呼吸道感染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包括慢性支气管炎和肺气肿，主要与长期吸烟或空气污染有关。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一种慢性炎症性疾病，以气道高反应性为特征，常表现为喘息、气急等症状。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呼吸系统的疾病分类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呼吸系统常见疾病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感冒是一种常见的呼吸系统疾病，由病毒感染引起，通常表现为鼻塞、流涕、咳嗽等症状。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通常由鼻病毒引起，是一种自限性疾病，病程通常持续1-2周。感冒时，患者可能会出现鼻塞、流涕、咳嗽、喉咙痛等症状，严重时可能导致发热和全身不适。治疗感冒主要依靠休息和护理，对于症状较重的患者，医生可能会开一些药物来缓解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哮喘是一种慢性呼吸道炎症性疾病，表现为气道高反应性和可逆性气流受限，通常表现为喘息、胸闷、咳嗽等症状。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发病机制较为复杂，可能与遗传、环境等多种因素有关。哮喘患者的气道对各种刺激因素过度反应，导致气道炎症和气道狭窄。哮喘的症状包括喘息、胸闷、咳嗽等，这些症状通常在夜间或清晨加重。治疗哮喘主要依靠控制性药物，如吸入性糖皮质激素和长效β2受体激动剂等，以减轻症状和预防发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COPD是一种常见的慢性呼吸系统疾病，表现为持续的气流受限，通常与长期吸烟或暴露于有害物质有关。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PD的发病机制较为复杂，主要是由于气道和肺部长期受到有害物质的刺激，导致气道炎症和气道狭窄。COPD的症状包括慢性咳嗽、咳痰和呼吸困难等，这些症状可能会逐渐加重。治疗COPD主要依靠药物治疗，如支气管扩张剂和吸入性糖皮质激素等，以缓解症状和改善生活质量。此外，戒烟和避免暴露于有害物质也是预防COPD的重要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慢性阻塞性肺疾病（COPD）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肺癌是一种常见的恶性肿瘤，通常起源于肺部组织，表现为肺部结节或肿块，早期症状不明显。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发病机制较为复杂，可能与遗传、环境等多种因素有关。肺癌的症状取决于肿瘤的大小和位置，早期症状可能包括咳嗽、咳痰、胸痛等，但这些症状很容易被忽视。诊断肺癌需要进行一系列检查，如胸部X线、CT等。治疗肺癌的方法包括手术切除、放疗和化疗等，具体的治疗方案需要根据患者的具体情况制定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呼吸系统疾病的预防与控制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https://d.book118.com/106214042125010035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2024-09-05T09:57:21.255</cp:lastPrinted>
  <dcterms:created xsi:type="dcterms:W3CDTF">2024-09-05T01:57:21Z</dcterms:created>
  <dcterms:modified xsi:type="dcterms:W3CDTF">2024-09-05T01:57:23Z</dcterms:modified>
</cp:coreProperties>
</file>