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D1128-8459-44D7-9D75-0D086711C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B5451-3CA7-4728-8B1A-1049297EC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A22BE-5F9F-4768-88EF-75FD40952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2CBA8-0B8B-4B4D-8CF8-5F2585CE2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7D6D6A-8D16-4915-9338-1AB1D4935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5E2A39-8AC4-4ABC-B160-42CA7FF0D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07A28E-7FA8-48B5-85CD-28F7A1650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7973A-D00F-456D-A848-C372156AC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C04AC-9785-4402-B9FC-B1B2B8F5D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F4AD1-E7CF-4CD0-9B72-291AB4CB1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3E79C-78A6-4981-9B7C-49A2BE10E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200550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介绍临床常见各类抢救药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血管活性药物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呼吸兴奋剂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抗心律失常药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镇静、镇痛剂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抗休克药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血管活性药物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血管收缩剂是指具有收缩血管作用的药物，主要用于治疗休克和低血压。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常见的血管收缩剂包括去甲肾上腺素、肾上腺素和多巴胺等。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甲肾上腺素主要通过兴奋α受体，使血管收缩，提高血压。肾上腺素则同时兴奋α和β受体，既可以收缩血管，又可以增加心肌收缩力。多巴胺则是一种具有多种作用的药物，可以兴奋β受体，增加心肌收缩力，也可以兴奋α受体，使血管收缩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使用血管收缩剂时需要注意控制剂量和给药速度，避免引起不良反应，如心律失常、心肌缺血等。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血管收缩剂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2063" y="1487267"/>
            <a:ext cx="51593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14762" y="148726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011" y="148726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40435" y="1253303"/>
            <a:ext cx="1087854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125" y="2354474"/>
            <a:ext cx="232410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血管扩张剂是指具有扩张血管作用的药物，主要用于治疗高血压和心绞痛。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3882752" y="1487267"/>
            <a:ext cx="515938" cy="5501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5450" y="1487267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607700" y="1487267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583316" y="1253303"/>
            <a:ext cx="1087854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485533" y="2354474"/>
            <a:ext cx="232410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常见的血管扩张剂包括硝酸酯类药物、钙通道阻滞剂和血管紧张素转换酶抑制剂等。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6558071" y="1487267"/>
            <a:ext cx="51593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20769" y="148726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83019" y="148726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283019" y="1253303"/>
            <a:ext cx="1018242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81941" y="2354474"/>
            <a:ext cx="232410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硝酸酯类药物主要通过释放一氧化氮来扩张血管，钙通道阻滞剂则通过抑制钙离子进入细胞来扩张血管。血管紧张素转换酶抑制剂则是抑制肾素-血管紧张素-醛固酮系统，扩张血管，降低血压。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9509839" y="1487267"/>
            <a:ext cx="515938" cy="5501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72537" y="1487267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234787" y="1487267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9234787" y="1253303"/>
            <a:ext cx="1018242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078349" y="2354474"/>
            <a:ext cx="232410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使用血管扩张剂时需要注意控制剂量和给药时间，避免引起不良反应，如低血压、头痛等。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血管扩张剂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升压药是指具有提高血压作用的药物，主要用于治疗低血压和休克。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多巴胺和去甲肾上腺素主要通过兴奋α受体来收缩血管，提高血压。间羟胺则是通过兴奋β受体来增加心肌收缩力，提高血压。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使用升压药时需要注意控制剂量和给药速度，避免引起不良反应，如心律失常、心肌缺血等。同时还需要密切监测患者的血压和生命体征，根据病情调整治疗方案。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常见的升压药包括多巴胺、去甲肾上腺素和间羟胺等。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升压药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呼吸兴奋剂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https://d.book118.com/106220055021010035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2024-09-04T17:40:16.406</cp:lastPrinted>
  <dcterms:created xsi:type="dcterms:W3CDTF">2024-09-04T09:40:16Z</dcterms:created>
  <dcterms:modified xsi:type="dcterms:W3CDTF">2024-09-04T09:40:18Z</dcterms:modified>
</cp:coreProperties>
</file>