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C41C9-9E18-4360-AC21-4B84DC15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975DD-9543-4733-A295-1B43278A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5580-39AA-481B-867B-2AD07BD2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503F6-E8D5-43EC-85DA-7DFB3887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C7CEF-12B4-4E7F-A7DD-3ABD5DEA2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55C43-540C-4049-96CD-0F471452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18790-35C8-48BE-B48F-9AB56275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13DA1-E74A-4803-BB69-2D3215B8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D4567-CE66-4925-9A15-E2DB23A9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1723-5F4D-4932-895B-6AF3C96F4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D5332-FA66-4F41-92BB-85297C46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0145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第十三章生产与仓储循环审计课件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生产与仓储循环的内部控制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生产与仓储循环的审计程序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41" r="133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生产与仓储循环的定义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它涉及生产计划、原材料采购、生产过程控制、半成品和成品仓储以及物流配送等多个环节。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生产与仓储循环是指企业中生产和仓储两个环节的内部控制流程，涵盖了从原材料入库到产成品出库的全过程。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生产与仓储循环的主要活动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123" r="131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18" r="168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根据市场需求和销售预测，制定合理的生产计划。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根据生产计划，采购所需的原材料。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确保生产过程中的产品质量和效率。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对原材料、半成品和成品进行有效的保管和物流配送。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优化生产和仓储管理流程，降低运营成本，提高企业整体运营效率。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严格控制生产过程中的各个环节，确保产品质量符合标准。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快速响应市场需求，及时将产品送达客户手中，提高客户满意度。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合理安排生产和仓储，降低存货积压和滞销风险，保持企业资产安全。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降低存货风险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生产与仓储循环的重要性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45" r="240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100" r="141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生产与仓储循环的风险类型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由于设备故障、原材料短缺或劳动力不足等原因，导致生产流程中断。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生产过程中出现质量问题，导致产品不符合标准或客户要求。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库存商品在存储过程中发生损坏、变质或遗失。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产品未能按时交付，导致客户满意度下降或订单延误。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生产中断风险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仓储损坏风险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物流延误风险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详细列出潜在的风险源，包括内部和外部因素。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根据风险发生的可能性和影响程度进行分类和评估。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分析企业自身的优势、劣势、机会和威胁，识别潜在风险。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分析生产或仓储过程中可能出现的问题及其后果。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FMEA（失效模式与影响分析）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50" r="14150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对识别出的风险进行量化和定性评估，确定其优先级。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针对不同等级的风险制定相应的应对措施，包括预防、缓解和应急响应。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定期对风险进行重新评估，并根据实际情况调整应对策略。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监控与改进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提高员工的风险意识和应对能力，确保相关人员了解并遵循风险管理政策。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https://d.book118.com/106220145141010101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2024-09-26T03:44:53.602</cp:lastPrinted>
  <dcterms:created xsi:type="dcterms:W3CDTF">2024-09-25T19:44:53Z</dcterms:created>
  <dcterms:modified xsi:type="dcterms:W3CDTF">2024-09-25T19:44:55Z</dcterms:modified>
</cp:coreProperties>
</file>