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65702-1BF3-4E76-AF14-5F01A69E6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14ADB-9A0E-4B6F-9082-D8437DF23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EEA7E-2BA6-4820-A7F9-00E743EDF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4526E-4080-4CB3-A7D3-F0F33FD4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79B10-F0DB-417E-A6E8-CDEE301B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0433C-254F-475D-B2E0-59BEB73A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23DE8-C18C-4A8A-92CE-EEA0C7444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F2979-50CE-461B-98CC-6F7B3D62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0AD23-75C4-4177-BACD-40751F8E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A24DE-8659-49C1-8343-32406D81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6BF8D-D695-410F-A985-808C4C805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10040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西门子采购战略采购的采购策略的案例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西门子采购战略采购策略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西门子采购战略实施案例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西门子采购战略效果评估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西门子采购战略改进建议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采购战略概述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采购战略的定义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采购战略是企业为了实现长期发展和竞争优势，根据市场环境和自身特点，制定的一系列采购原则、方法和措施。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采购战略的重要性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采购是企业运营的重要环节，采购战略的制定和实施对于企业的成本控制、质量管理、供应链管理等方面都具有重要意义。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西门子是一家全球领先的电气和电子解决方案提供商，业务涵盖能源、工业、医疗、交通和城市等多个领域。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西门子采购战略背景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随着市场竞争的加剧和全球化的趋势，西门子面临着来自各方面的挑战。为了保持竞争优势，西门子开始制定和实施一系列采购战略，以优化采购流程、降低采购成本、提高采购效率和质量。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西门子采购战略背景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西门子采购战略采购策略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西门子对供应商进行全面的评估，包括供应商的技术能力、生产能力、质量保证、价格、交货期等方面。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根据评估结果，将供应商分为战略供应商、重要供应商和一般供应商，并针对不同类别的供应商采取不同的采购策略。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西门子与战略供应商建立长期合作关系，共同研发、生产和改进产品，实现互利共赢。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西门子对产品成本进行详细分析，了解各部件的成本构成，为谈判提供有力支持。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价格谈判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西门子与供应商进行价格谈判，通过协商和妥协，达成双方都能接受的采购价格。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竞争性报价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西门子通过邀请多家供应商进行竞争性报价，选择价格合理、质量可靠的供应商。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采购价格策略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西门子制定严格的质量标准，要求供应商提供符合标准的产品。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西门子对采购的产品进行质量检验，确保产品符合质量要求。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西门子与供应商共同致力于质量改进，提高产品质量和可靠性。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采购质量策略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交货期约定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西门子与供应商约定明确的交货期，确保产品按时交付。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交货期监控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西门子对供应商的交货期进行监控，确保产品按时交付。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紧急交货处理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对于紧急需求或特殊情况，西门子与供应商协商紧急交货处理方案，确保产品及时交付。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采购交货期策略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西门子采购战略实施案例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5" name="AutoShape 5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9" name="AutoShape 9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3" name="AutoShape 13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7" name="Freeform 17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供应商选择案例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在供应商选择过程中，西门子会积极与供应商建立长期合作关系，通过签署长期合作协议、加强业务交流等方式，确保供应商的稳定性和可靠性。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长期合作关系建立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西门子在选择供应商时，主要考虑供应商的技术能力、产品质量、服务水平、价格竞争力等因素，同时还会考虑供应商的可持续发展能力，例如环保、社会责任等方面。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供应商选择策略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西门子会通过初步筛选、技术评估、商务谈判等环节，对众多供应商进行全面评估，最终选择最合适的供应商。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供应商评估与筛选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9" name="AutoShape 9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11" name="AutoShape 11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采购价格谈判案例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6" name="TextBox 36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西门子在采购价格谈判中，通常会提前进行市场调研，了解产品价格水平，同时会考虑供应商的成本、利润空间等因素，以制定合理的采购价格。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谈判技巧与策略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40" name="TextBox 40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西门子在谈判中会采用多种技巧和策略，例如对比分析、心理战术、多轮谈判等，以达到最优的谈判结果。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合同签署与执行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4" name="TextBox 44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经过谈判达成一致后，西门子会与供应商签署正式采购合同，并严格按照合同执行，确保双方的权益得到保障。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价格谈判策略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https://d.book118.com/106221004032010031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2024-08-29T14:17:57.872</cp:lastPrinted>
  <dcterms:created xsi:type="dcterms:W3CDTF">2024-08-29T06:17:57Z</dcterms:created>
  <dcterms:modified xsi:type="dcterms:W3CDTF">2024-08-29T06:18:00Z</dcterms:modified>
</cp:coreProperties>
</file>