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A2626-2B74-4F4C-9986-8D880C35E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838EE-6D85-43BB-9A22-B38FA334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A7A38-EE10-4ED6-8482-FBADBF546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BB92D-0040-4384-BE43-581E392A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89324-52E9-4FFE-B507-10063D22C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7CE65-9FBF-435E-BBF9-942688BF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5FB52-1BDC-4A9B-8307-B51F207D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810EE-2BA8-41FF-AFE4-427CBE3E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48016-A5D3-4958-846C-B20F6F5C5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5B1D7-87D5-4146-9EA2-A6CE3F23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A7123-68A8-4494-96D6-98EA804A4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1011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硬件加速加密模块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背景与引言
 加密模块原理
 硬件加速方案
 设计与实现细节
 性能优化技巧
 安全性与可靠性
 测试与评估结果
 结论与未来工作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背景与引言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硬件加速加密模块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背景与引言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网络安全形势与挑战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1.随着网络技术的飞速发展，网络安全问题日益凸显，已成为全球性的挑战。</a:t>
            </a:r>
          </a:p>
          <a:p>
            <a:r>
              <a:t>2.加密技术是保障网络安全的重要手段，但传统的软件加密方式在面对高级别攻击时显得力不从心。</a:t>
            </a:r>
          </a:p>
          <a:p>
            <a:r>
              <a:t>3.硬件加速加密技术的出现，为提升加密性能、增强安全性提供了新的解决方案。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硬件加速加密技术概述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1.硬件加速加密技术利用专用硬件对加密算法进行加速，大幅提升加密性能。</a:t>
            </a:r>
          </a:p>
          <a:p>
            <a:r>
              <a:t>2.通过硬件加速，能够实现高强度加密算法的高效执行，提升数据安全性。</a:t>
            </a:r>
          </a:p>
          <a:p>
            <a:r>
              <a:t>3.硬件加速加密技术已成为网络安全领域的研究热点和发展趋势。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背景与引言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硬件加速加密模块的应用场景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1.在大数据、云计算等场景中，硬件加速加密模块能够提升数据处理和传输的安全性。</a:t>
            </a:r>
          </a:p>
          <a:p>
            <a:r>
              <a:t>2.在物联网、移动通信等领域，硬件加速加密模块可保障设备间的安全通信。</a:t>
            </a:r>
          </a:p>
          <a:p>
            <a:r>
              <a:t>3.在金融、政务等关键基础设施中，硬件加速加密模块能够增强数据保护和系统安全性。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市场需求与前景分析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1.随着网络安全事件的增加和数据量的增长，市场对硬件加速加密模块的需求日益旺盛。</a:t>
            </a:r>
          </a:p>
          <a:p>
            <a:r>
              <a:t>2.随着技术的不断进步，硬件加速加密模块的性能和成本将进一步优化，提高市场竞争力。</a:t>
            </a:r>
          </a:p>
          <a:p>
            <a:r>
              <a:t>3.预计未来，硬件加速加密模块将在更多领域得到广泛应用，市场前景广阔。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加密模块原理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硬件加速加密模块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加密模块原理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加密模块概述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1.加密模块是一种硬件加速安全设备，用于提高数据加密和解密的速度和效率。</a:t>
            </a:r>
          </a:p>
          <a:p>
            <a:r>
              <a:t>2.加密模块基于专用的加密算法和硬件加速技术，可提供高强度的数据加密保护。</a:t>
            </a:r>
          </a:p>
          <a:p>
            <a:r>
              <a:t>3.加密模块的应用范围广泛，包括网络通信、数据存储、身份认证等领域。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加密模块的工作原理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1.加密模块通过硬件加速技术，将加密算法和密钥存储在硬件中，实现快速的数据加密和解密。</a:t>
            </a:r>
          </a:p>
          <a:p>
            <a:r>
              <a:t>2.加密模块采用对称加密算法或非对称加密算法，根据安全需求进行选择。</a:t>
            </a:r>
          </a:p>
          <a:p>
            <a:r>
              <a:t>3.加密模块需要与主机系统进行通信，实现数据的传输和加密解密的控制。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加密模块原理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加密模块的硬件架构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1.加密模块采用专用的硬件架构，包括处理器、内存、接口等部分。</a:t>
            </a:r>
          </a:p>
          <a:p>
            <a:r>
              <a:t>2.加密模块的处理器采用特定指令集，优化加密算法的执行效率。</a:t>
            </a:r>
          </a:p>
          <a:p>
            <a:r>
              <a:t>3.加密模块的内存用于存储密钥和加密数据，保证数据的安全性。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加密模块的软件接口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1.加密模块需要提供软件接口，以便与主机系统进行通信和控制。</a:t>
            </a:r>
          </a:p>
          <a:p>
            <a:r>
              <a:t>2.软件接口需要支持多种操作系统和开发语言，方便用户的使用。</a:t>
            </a:r>
          </a:p>
          <a:p>
            <a:r>
              <a:t>3.软件接口需要提供丰富的功能函数，包括数据加密、解密、密钥管理等。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加密模块原理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加密模块的安全性能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1.加密模块需要提供高强度的数据加密保护，防止数据泄露和被攻击。</a:t>
            </a:r>
          </a:p>
          <a:p>
            <a:r>
              <a:t>2.加密模块的密钥管理需要采用严格的安全措施，防止密钥被窃取或篡改。</a:t>
            </a:r>
          </a:p>
          <a:p>
            <a:r>
              <a:t>3.加密模块的硬件和软件需要经过严格的安全测试和认证，确保产品的安全性能。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加密模块的应用场景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1.加密模块适用于需要高强度数据加密保护的场景，如金融交易、政府通信、军事保密等。</a:t>
            </a:r>
          </a:p>
          <a:p>
            <a:r>
              <a:t>2.加密模块也可以应用于云计算、大数据、物联网等新兴领域，提高数据的安全性和隐私保护。</a:t>
            </a:r>
          </a:p>
          <a:p>
            <a:r>
              <a:t>3.随着网络安全形势的日益严峻和数据安全的不断重视，加密模块的应用前景越来越广阔。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硬件加速方案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硬件加速加密模块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硬件加速方案概述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1.硬件加速方案是指利用专门设计的硬件模块，提高加密和解密算法的执行效率，确保网络安全。</a:t>
            </a:r>
          </a:p>
          <a:p>
            <a:r>
              <a:t>2.随着网络攻击的不断升级，传统的软件加密方式已无法满足高性能、高安全性的需求，硬件加速方案逐渐成为主流趋势。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硬件加速方案设计原则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1.针对性：针对特定的加密算法和应用场景，设计专门的硬件加速模块。</a:t>
            </a:r>
          </a:p>
          <a:p>
            <a:r>
              <a:t>2.高效性：提高加密和解密的速度，降低系统负载，提升整体性能。</a:t>
            </a:r>
          </a:p>
          <a:p>
            <a:r>
              <a:t>3.安全性：确保硬件加速模块自身的安全性，防止被攻击者利用。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硬件加速方案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1.专用集成电路（ASIC）：针对特定算法定制，性能高，功耗低。</a:t>
            </a:r>
          </a:p>
          <a:p>
            <a:r>
              <a:t>2.现场可编程门阵列（FPGA）：可灵活配置，适应多种算法，开发周期短。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硬件加速方案性能评估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1.评估指标：包括加解密速度、吞吐量、延迟等。</a:t>
            </a:r>
          </a:p>
          <a:p>
            <a:r>
              <a:t>2.评估方法：采用实际数据和模拟仿真相结合的方式，全面评估硬件加速方案的性能。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硬件加速方案实现方式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硬件加速方案应用场景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1.数据中心：提高数据加密和解密的效率，确保数据安全。</a:t>
            </a:r>
          </a:p>
          <a:p>
            <a:r>
              <a:t>2.物联网：适用于低功耗、高安全性的物联网设备，保障设备间的通信安全。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硬件加速方案发展趋势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1.算法优化：不断研究和优化加密算法，提高硬件加速方案的性能。</a:t>
            </a:r>
          </a:p>
          <a:p>
            <a:r>
              <a:t>2.技术融合：结合人工智能、量子计算等前沿技术，探索新的硬件加速方案。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设计与实现细节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硬件加速加密模块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设计与实现细节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硬件加速加密模块设计概述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1.模块基于专用硬件设计，用于提高加密和解密性能。</a:t>
            </a:r>
          </a:p>
          <a:p>
            <a:r>
              <a:t>2.采用并行处理结构，能够处理多个加密请求。</a:t>
            </a:r>
          </a:p>
          <a:p>
            <a:r>
              <a:t>3.设计符合相关加密标准，保证安全性。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硬件加速加密模块实现细节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1.模块采用高速缓存技术，提高数据访问速度。</a:t>
            </a:r>
          </a:p>
          <a:p>
            <a:r>
              <a:t>2.优化算法实现，减少处理延迟。</a:t>
            </a:r>
          </a:p>
          <a:p>
            <a:r>
              <a:t>3.模块具备错误检测和纠正功能，提高稳定性。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设计与实现细节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硬件加速加密模块接口设计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1.模块提供标准化接口，方便与不同系统集成。</a:t>
            </a:r>
          </a:p>
          <a:p>
            <a:r>
              <a:t>2.接口支持多种加密算法，满足不同应用需求。</a:t>
            </a:r>
          </a:p>
          <a:p>
            <a:r>
              <a:t>3.接口具备高速数据传输能力，确保加密效率。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硬件加速加密模块性能优化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1.采用流水线处理技术，提高处理效率。</a:t>
            </a:r>
          </a:p>
          <a:p>
            <a:r>
              <a:t>2.优化内存管理，减少存储访问延迟。</a:t>
            </a:r>
          </a:p>
          <a:p>
            <a:r>
              <a:t>3.模块支持多核并行处理，进一步提高性能。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https://d.book118.com/106221011124010034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背景与引言</vt:lpstr>
      <vt:lpstr> 背景与引言</vt:lpstr>
      <vt:lpstr> 背景与引言</vt:lpstr>
      <vt:lpstr> 加密模块原理</vt:lpstr>
      <vt:lpstr> 加密模块原理</vt:lpstr>
      <vt:lpstr> 加密模块原理</vt:lpstr>
      <vt:lpstr> 加密模块原理</vt:lpstr>
      <vt:lpstr> 硬件加速方案</vt:lpstr>
      <vt:lpstr> 硬件加速方案</vt:lpstr>
      <vt:lpstr> 硬件加速方案</vt:lpstr>
      <vt:lpstr> 硬件加速方案</vt:lpstr>
      <vt:lpstr> 设计与实现细节</vt:lpstr>
      <vt:lpstr> 设计与实现细节</vt:lpstr>
      <vt:lpstr> 设计与实现细节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2024-09-03T20:07:08.901</cp:lastPrinted>
  <dcterms:created xsi:type="dcterms:W3CDTF">2024-09-03T12:07:08Z</dcterms:created>
  <dcterms:modified xsi:type="dcterms:W3CDTF">2024-09-03T12:07:11Z</dcterms:modified>
</cp:coreProperties>
</file>