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E00F2-E25B-4FAC-96D6-8A79631E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EC493-AEE8-41B3-9C55-00F5DB134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DD925-E581-47E4-B075-7C3F40D67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538D4-F57C-400E-8C77-74EC22313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1FEDD1-8410-4014-B712-2E9AF0B5C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F0222-C733-4284-8B24-3B895B66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AE40F-7592-4301-AA22-FCD04460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3D45A-E786-424A-9115-10AD6DEC5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B4E37-A2FC-4EBB-9DAA-4486A54A1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FC007-7651-4CD5-A9BE-806866CF0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054D5-CCA7-4015-A6D2-85DF3687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21131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我自信我阳光演示文稿课件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阳光心态的积极作用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自我提升的策略和方法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自信和阳光心态在社交中的应用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名字是“张三”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是一个常见的中国名字，代表着父母对孩子的期望和祝福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在学习和工作中，喜欢别人称呼我为“张三”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我的名字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喜欢阅读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喜欢旅游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喜欢运动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喜欢音乐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我的兴趣爱好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善于沟通、勤奋好学、乐观开朗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熟练掌握办公软件、具备良好的英语听说读写能力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我的优点和特长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自信的重要性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自信是指一个人对自己能力和价值的肯定和信任，表现为对自我价值的认可和积极评价。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自信是一种积极的心理状态，能够激发人的潜能和动力，使人更加自信地面对生活中的挑战和困难。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自信的定义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自信能够提高人的自尊心和自信心，使人更加积极向上、乐观开朗。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自信能够促进人的自我发展和成长，使人更加独立自主、有勇气去追求自己的梦想。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自信能够增强人的领导能力和人际交往能力，使人更加具备社交能力和影响力。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自信对个人成长的影响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积极自我认知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了解自己的优点和不足，接受自己的缺点并努力改进，同时也要相信自己的能力和价值。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保持乐观、积极的心态，不轻易放弃和灰心丧气，勇于面对困难和挑战，从而获得更多的成功和自信。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设定可实现的目标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制定可行的目标和计划，并为之付出努力和行动，不断取得进步和成功，从而增强自信心。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寻求支持与帮助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与亲朋好友、同事或专业人士交流和支持，获得更多的鼓励和建议，从而增强自信心和动力。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如何建立自信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https://d.book118.com/106221131152010031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2024-08-30T08:53:46.750</cp:lastPrinted>
  <dcterms:created xsi:type="dcterms:W3CDTF">2024-08-30T00:53:46Z</dcterms:created>
  <dcterms:modified xsi:type="dcterms:W3CDTF">2024-08-30T00:53:48Z</dcterms:modified>
</cp:coreProperties>
</file>