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9C19C1-FC80-4761-BE88-DBD3984AB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511D5-B0B1-4CAB-9B22-0B33D89838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51413F-D853-4121-BD5D-84BF1C0B7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4B66ED-8EC9-4DAD-84C3-28DC0573D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95C3EC-29CC-4728-844A-2AA4ED55CF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E04D0B-C416-4376-BB4E-FE453580A9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112706-241B-4B64-9171-3AD7817BB7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EC429F-BC62-4005-9AF2-D09D7C61D5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8F1714-0CF1-4CE2-96B6-29645EE9A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CAE84A-BAAB-4D02-92CD-508AB69F3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5352CD-FAD6-4105-ACB4-FB4E9598ED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221154220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转录组学主要研究技术及其应用概述</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2024-01-28</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转录组学概述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主要研究技术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技术应用领域</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数据分析与解读方法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挑战与未来发展趋势</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实验设计与注意事项</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转录组学概述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转录组学定义与发展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转录组学定义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转录组学是研究细胞中基因转录产物（mRNA、非编码RNA等）的种类、结构和功能的科学。</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发展历程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随着高通量测序技术的快速发展，转录组学经历了从基因芯片到RNA-Seq的技术革新，使得转录组学研究更加深入和全面。</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揭示基因表达调控机制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转录组学可以揭示基因在特定生理或病理条件下的表达调控机制，有助于理解生物体的发育、代谢和疾病发生等过程。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发现新的药物靶点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通过分析转录组数据，可以发现与疾病相关的关键基因和通路，为药物研发提供新的靶点和思路。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指导个性化医疗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基于转录组学的精准医疗可以根据患者的基因表达谱制定个性化的治疗方案，提高治疗效果和患者生活质量。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研究意义与价值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蛋白质组学</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转录组学与蛋白质组学密切相关，转录产物mRNA是蛋白质合成的模板，而蛋白质是生物功能的执行者。</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代谢组学</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转录组学可以揭示代谢相关基因的表达调控，与代谢组学共同解析生物体的代谢状态和调控机制。</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基因组学</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转录组学是基因组学的延伸，关注基因的表达和调控，而基因组学则关注基因的结构和变异。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与其他组学关系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主要研究技术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SAGE原理</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SAGE优点</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SAGE缺点</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基因表达系列分析（SAGE）</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利用特定的酶将mRNA切割成短片段，并通过连接酶将这些片段连接到固相载体上，然后进行PCR扩增和测序，从而获得基因表达信息。</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高通量、高灵敏度、可定量检测基因表达水平，适用于研究复杂生物样本中的基因表达谱。</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技术难度较大，需要高质量的RNA样本和专业的实验操作，同时数据分析也较为复杂。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RNA测序优点</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高通量、高灵敏度、可检测低丰度转录本和变异转录本，适用于研究不同生物样本中的基因表达谱和转录组学分析。</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RNA测序缺点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需要高质量的RNA样本和专业的实验操作，同时数据分析也较为复杂。</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RNA测序原理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将RNA逆转录成cDNA，然后对cDNA进行高通量测序，从而获得基因表达信息。</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RNA测序技术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微阵列技术</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利用微阵列芯片上的特异性探针与样本中的RNA进行杂交，然后通过荧光信号检测杂交结果，从而获得基因表达信息。</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微阵列优点</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高通量、可同时检测多个样本和多个基因的表达水平，适用于研究不同生物样本中的基因表达谱和转录组学分析。</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微阵列缺点</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需要高质量的RNA样本和专业的实验操作，同时芯片制备和数据分析也较为复杂。</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微阵列原理</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实时荧光定量PCR（RT-qPCR）</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利用特异性引物和荧光染料对目标RNA进行扩增和荧光信号检测，从而实现对基因表达的定量检测。</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Northern印迹杂交</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利用特异性探针与RNA样本进行杂交，然后通过放射自显影或化学发光等方法检测杂交结果，从而实现对特定RNA分子的检测和分析。</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蛋白质组学技术</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通过质谱等技术对蛋白质进行鉴定和定量分析，从而辅助转录组学的研究结果验证和深入分析。</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其他辅助技术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技术应用领域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疾病诊断</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通过转录组学技术，研究疾病相关基因的表达变化，为疾病的早期诊断和预后评估提供分子标志物。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个性化医疗</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基于患者的基因表达谱，制定个性化的治疗方案，提高治疗效果并减少副作用。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药物研发</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利用转录组学技术筛选药物作用靶点，加速新药研发进程，提高药物疗效和安全性。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医学领域应用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作物育种</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通过转录组学技术，挖掘作物优良性状相关基因，为作物遗传改良提供基因资源。</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农业生物技术</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研究植物与微生物互作的转录调控机制，为农业生物技术的研发和应用提供理论支持。</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农业生态</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分析农业生态系统中生物多样性的转录组特征，揭示农业生态系统的稳定性和可持续性机制。</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农学领域应用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通过转录组学技术，研究微生物群落的基因表达谱，揭示微生物多样性的维持机制。</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微生物多样性</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分析微生物代谢过程中的基因表达变化，解析微生物代谢途径和调控机制。</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微生物代谢</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研究微生物与环境因子互作的转录调控机制，揭示微生物在环境适应和生态过程中的作用。</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微生物与环境互作</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微生物学领域应用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https://d.book118.com/106221154220010055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2024-09-23T13:50:41.538</cp:lastPrinted>
  <dcterms:created xsi:type="dcterms:W3CDTF">2024-09-23T05:50:41Z</dcterms:created>
  <dcterms:modified xsi:type="dcterms:W3CDTF">2024-09-23T05:50:43Z</dcterms:modified>
</cp:coreProperties>
</file>