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58B957-8715-4FCA-A9B0-F7FDDBF69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94CE7A-E621-4B2F-956B-0F307EA52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8590F1-FE6C-4E74-A6EE-BEDBDBBEA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173BF5-82FF-4E40-9DB3-11A0A6CCA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2CBD6B-9FDE-49E2-81B6-423D7E338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498D9A-19AC-4BE1-AEF7-58DDE519A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7B598C-CC7E-4335-83D1-E055C4EB2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6DFD0D-365F-42B4-AD2A-61644F3B5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9C04E0-24BF-4BFF-92AD-B24C13264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9B1A2-6A2F-4B9C-B92F-E7BACC87C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537CC6-B1EF-4E20-A7BB-A8EDE3605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22122103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数字遗产项目计划书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项目内容与规划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技术实现与平台搭建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运营推广与品牌建设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预期成果与效益评估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指被继承人死亡时遗留的个人所有的网络权益和财产，包括账号、密码、图文、音视频、虚拟货币、网上店铺、游戏装备等。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数字遗产定义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随着互联网和数字技术的普及，数字遗产数量激增，但管理、保护和传承方面存在诸多问题。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现状概述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数字遗产不仅是个人和家庭的精神财富，也是社会文化和历史的重要组成部分。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价值体现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数字遗产现状及价值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通过本项目的实施，建立起完善的数字遗产保护、管理和传承体系，确保数字遗产得到妥善处理和合理利用。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保护个人和家庭的数字遗产权益，推动数字文化产业的发展，促进社会文化和历史的传承。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随着人们对数字遗产价值的认识加深，对数字遗产保护、管理和传承的需求日益增长。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目前市场上已有一些数字遗产相关的产品和服务，但缺乏系统性和专业性。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市场机会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通过提供专业的数字遗产保护、管理和传承服务，满足市场需求，创造社会价值和经济价值。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项目内容与规划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648" b="1464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资源类型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包括文字、图片、音频、视频等多媒体形式的数字遗产。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资源来源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从博物馆、图书馆、档案馆等文化机构，以及个人收藏者等渠道收集数字遗产资源。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资源筛选与分类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根据资源的价值、稀缺性、代表性等因素进行筛选，并按照主题、年代、地域等维度进行分类整理。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数字遗产资源梳理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数据存储与管理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建立专业的数字遗产数据库，实现数据的长期保存、备份和安全管理。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数字化传承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通过数字化技术，实现数字遗产的复制、传播和再利用，促进文化遗产的传承和发展。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数据处理与修复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对数字化后的数据进行处理，包括去噪、增强、修复等操作，以提高数据质量。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数字化采集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采用高清扫描、摄影、录音、录像等技术手段，对数字遗产进行高精度数字化采集。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数字化保护与传承方案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406" r="16406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虚拟现实展示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增强现实展示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网络传播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教育推广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创新展示与传播途径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利用虚拟现实技术，构建数字遗产的三维场景，提供沉浸式的观赏体验。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借助互联网和社交媒体平台，发布数字遗产的展示内容，吸引更广泛的受众关注和参与。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通过增强现实技术，将数字遗产与实体环境相结合，实现互动式的展示效果。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将数字遗产纳入教育体系，编写相关教材和课程，推动数字遗产知识的普及和传播。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技术实现与平台搭建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采用IPFS等分布式存储技术，确保数字遗产的长期保存和可访问性。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分布式存储技术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4663" b="466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792" r="18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利用区块链技术的去中心化、不可篡改等特点，保障数字遗产的真实性和可信度。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应用先进的加密算法和技术，确保数字遗产在传输和存储过程中的安全性。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关键技术选型及原因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前端展示层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设计直观、易用的用户界面，提供数字遗产的展示、查询、申请等功能。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中间逻辑层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实现用户管理、权限控制、数据验证等核心逻辑，确保平台的稳定性和安全性。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后端数据层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搭建高性能、可扩展的数据库系统，支持海量数字遗产的存储和管理。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平台架构设计与搭建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数据备份与恢复机制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建立定期备份和快速恢复机制，确保在意外情况下能够及时恢复数据。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访问控制和权限管理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实施严格的访问控制和权限管理策略，防止未经授权的访问和操作。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安全审计与监控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建立安全审计和监控机制，实时监测和记录平台的安全状态和异常行为。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数据安全保障措施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运营推广与品牌建设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https://d.book118.com/106221221035010043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2024-09-11T01:57:09.951</cp:lastPrinted>
  <dcterms:created xsi:type="dcterms:W3CDTF">2024-09-10T17:57:09Z</dcterms:created>
  <dcterms:modified xsi:type="dcterms:W3CDTF">2024-09-10T17:57:12Z</dcterms:modified>
</cp:coreProperties>
</file>