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512B6-1A81-46DB-A620-90150FFA1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0A66E-D86D-4347-B593-0D614DF2C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2AD1C-05B2-4A55-881E-6A467F525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AE9F4-E23F-4303-91E6-CF334C7EF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394C2D-474C-4398-B19B-1CC244CC5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DCE420-7D28-4504-A4E6-B1860CE8D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DD39E-CAFA-4F30-8BF4-AF2CACD1C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FE45D-A177-4873-81A8-F01830D8E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D2DDD-0250-46B4-90BA-07E256C41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4B770-B527-4B85-923A-82E9B4793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D6150-E174-4177-B462-3B005063A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2224005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肝胆胰解剖结构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肝解剖结构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胆道解剖结构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胰腺解剖结构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肝胆胰相互关系解剖结构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肝胆胰常见疾病解剖基础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肝解剖结构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肝脏位于右上腹，横膈之下，紧贴腹前壁，部分位于左上腹，被肋骨所覆盖。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肝脏呈不规则的楔形，分为左右两叶，右叶大而厚，左叶小而薄。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肝的位置和形态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肝的分叶和分段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肝脏分为左叶、右叶、方叶和尾状叶。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肝脏分为八个段，以门静脉和肝静脉的分布为基础，分别为Ⅰ-Ⅷ段。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肝脏接受来自腹腔的血液，主要有门静脉、肝动脉和肝静脉。门静脉是肝脏的主要输入血管，肝动脉是肝脏的营养血管，肝静脉是肝脏的输出血管。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胆管分为肝内胆管和肝外胆管两部分。肝内胆管负责输送胆汁到胆囊，肝外胆管包括左右肝管、胆囊管和总胆管。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肝的血管和胆管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胆道解剖结构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胆囊是位于肝脏下方的囊状器官，主要功能是储存和浓缩胆汁。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胆囊呈梨形，可分为底、体、颈三部分，底部伸入肝脏的胆囊床内。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胆囊壁由黏膜层、肌层和外膜层组成，黏膜层有分泌功能，肌层使胆囊收缩排空。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胆囊内部有囊状空腔，内有胆汁，胆汁通过胆囊管流入十二指肠。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肝内胆管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肝内胆管是肝脏内部的管道系统，主要功能是输送胆汁到胆囊和胆管。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肝内胆管分为左、右肝管和肝内各级分支，最终汇集成肝总管。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肝内胆管内有胆汁流动，参与消化过程。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肝内胆管发生阻塞时，可能导致黄疸等症状。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肝外胆管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胆囊管是连接胆囊与胆总管的管道，胆总管则连接肝总管与十二指肠。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肝外胆管是指肝脏外部的胆管系统，包括胆囊管和胆总管。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肝外胆管发生阻塞时，可能导致黄疸、腹痛等症状，严重时可能引发胆结石等疾病。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肝外胆管的主要功能是输送胆汁到十二指肠，参与消化过程。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胰腺解剖结构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https://d.book118.com/106222240052010034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2024-09-03T09:29:26.649</cp:lastPrinted>
  <dcterms:created xsi:type="dcterms:W3CDTF">2024-09-03T01:29:26Z</dcterms:created>
  <dcterms:modified xsi:type="dcterms:W3CDTF">2024-09-03T01:29:28Z</dcterms:modified>
</cp:coreProperties>
</file>