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4596A-700A-448D-B6B0-D791804D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6474F-6EAC-4B07-9C59-7086FDD9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B1D5B-4961-400B-9367-C550B9FED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D1E09-43B4-4E9A-967E-340459910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D4DE1-6302-4907-899D-C33F4F48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07C59D-742D-4B38-A623-D8CEF7315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0F595-376B-4C77-AE25-3710A328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56A94-692A-4A78-B58E-7F3B91A1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92533-5B3C-4AAF-A240-B84A2B5F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DEB26-1DDB-42B0-A802-F51983023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25CFC-F7A0-4018-9E74-61A5BD5D5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410305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中医护理方案说课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中医护理方案是一种基于中医理论和实践的护理计划，旨在针对患者的具体病情和体质，提供个性化的护理服务。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中医护理方案强调整体观念、辨证施护、预防为主的原则，注重调节人体内部环境，提高机体免疫力，以达到治愈疾病的目的。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中医护理方案的定义与特点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中医护理方案的重要性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中医护理方案针对患者的具体情况制定个性化的护理计划，能够更有效地解决患者的健康问题，提高护理效果。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中医护理方案注重整体调节和身心并护，能够改善患者的身体状况和心理状态，促进患者康复。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传承和发扬中医文化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中医护理方案是中医文化的重要组成部分，通过实施中医护理方案，可以传承和发扬中医文化，增强民族文化自信心。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中医护理方案源于古代中医的护理实践，经过长期的经验积累和发展，形成了系统的中医护理理论和方法。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随着现代医学的进步和中医学的创新发展，中医护理方案也在不断完善和进步，出现了许多新型的中医护理技术和方法，为临床护理提供了更多的选择和手段。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56" r="24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中医护理方案的历史与发展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中医护理注重整体观念，认为人体是一个有机整体，各脏腑器官相互联系、相互影响。在护理过程中，要全面考虑患者的生理、心理、社会等因素，采取综合护理措施。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中医护理强调辨证施护，即根据患者的具体病情和证候，制定个性化的护理方案。通过对患者进行望、闻、问、切四诊，了解其病情、体质、心理等方面的状况，采取针对性的护理措施。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中医护理注重因人、因时、因地制宜，即根据患者的年龄、性别、体质、生活习惯、地域环境等因素，制定适宜的护理方案。同时，还要考虑四季气候变化对人体的影响，采取相应的护理措施。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中医认为情志失调是疾病发生发展的重要因素，因此情志护理在中医护理中占有重要地位。通过与患者交流，了解其心理状态，采取疏导、劝慰、暗示等方法，调节患者情绪，帮助其树立信心，积极配合治疗。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中医认为饮食是人体营养的主要来源，也是治疗疾病的重要手段之一。根据患者的证候和病情，制定合理的饮食计划，指导患者选择适宜的食物，以达到调理身体、促进康复的目的。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中医认为适当的运动可以促进气血流通、强身健体。根据患者的具体情况，指导其进行适当的运动锻炼，如太极拳、八段锦等。同时，还要注意运动方式和强度的合理性，避免过度劳累。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对中医护理的效果进行评价是重要的环节。评价内容包括症状缓解程度、生活质量改善情况等方面。通过对患者进行定期评估，了解护理效果，及时调整护理方案。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针对评价结果，对中医护理方案进行持续改进。分析护理过程中的不足之处，采取相应的改进措施，提高中医护理的质量和效果。同时，还要不断学习和探索新的中医护理技术和方法，以适应临床需求的变化。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中医护理评估与效果评价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中医护理方案的实施流程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包括年龄、性别、病情、病程等，以便了解病人的基本情况。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收集病人基本信息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通过望、闻、问、切四诊合参，了解病人的病情状况、体质特点和生活习惯，为制定护理计划提供依据。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评估病人健康状况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根据病人情况，明确护理需求和重点，为制定护理计划提供方向。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根据病人情况和护理需求，制定具体的护理目标，如促进康复、缓解症状等。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根据护理目标，制定具体的护理措施，如中药调理、针灸治疗、推拿按摩等。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明确各项护理措施的执行顺序和时间安排，确保护理计划的顺利实施。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按照护理计划，进行各项护理措施的执行，如中药煎煮、针灸治疗等。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在实施护理措施过程中，密切观察病人的反应，及时调整护理方案，确保病人安全。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对护理过程进行详细记录，包括护理措施、执行时间、病人反应等，为效果评价提供依据。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执行护理措施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分析护理效果不佳原因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针对护理效果不佳的情况，分析原因并提出改进措施。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反馈调整护理方案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根据效果评价结果和病人反馈，对护理方案进行调整和优化，提高护理效果。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根据护理目标，对护理效果进行评价，如症状缓解程度、康复进展等。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中医护理方案的案例分析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https://d.book118.com/106224103052010041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2024-09-08T02:59:28.070</cp:lastPrinted>
  <dcterms:created xsi:type="dcterms:W3CDTF">2024-09-07T18:59:28Z</dcterms:created>
  <dcterms:modified xsi:type="dcterms:W3CDTF">2024-09-07T18:59:30Z</dcterms:modified>
</cp:coreProperties>
</file>