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DF4B7-D0AA-446D-A378-44D6672A7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136BE-B9B9-4F9F-9565-82E5EE08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E3501-7F02-4D81-A15A-AA83D172B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74023-0D18-49DB-B88A-BA8D63B8B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CB652-A482-4B6F-8B73-C1ADB76AE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ACCFE-A4A7-4FB0-B406-EE220182D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9BDA2-526E-4F3C-B1D0-51DF6956E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EB075-E2E9-41C9-A129-38B1FCA03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C6158-8678-44C1-8F35-C7C51103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8EE63-07FB-4D39-9F9F-5BCF53F3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0CCEA-01AD-4317-9FA2-880112AEF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502500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胰腺癌的治疗进展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胰腺癌的传统治疗方式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胰腺癌的最新治疗进展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胰腺癌治疗的未来展望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胰腺癌患者的生活质量与康复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胰腺癌概述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胰腺癌的发病率和死亡率较高，预后较差，因此早期发现和治疗对于提高治愈率和生存率至关重要。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胰腺癌是一种发生在胰腺上皮组织的恶性肿瘤，是消化系统常见的恶性肿瘤之一。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研究发现，某些遗传基因的突变与胰腺癌的发生有关，如BRCA1、BRCA2、APC等基因。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长期吸烟、饮酒、不良饮食习惯等环境因素也可能增加患胰腺癌的风险。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慢性胰腺炎、糖尿病等慢性疾病也可能与胰腺癌的发生有关。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胰腺癌的病因和发病机制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早期胰腺癌症状不明显，随着病情发展可能出现上腹部疼痛、饱胀不适、食欲下降、消瘦、黄疸、恶心呕吐等症状。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通过体格检查、实验室检查和影像学检查等方法进行诊断。常用的影像学检查方法包括超声、CT、MRI等。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胰腺癌的症状和诊断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胰腺癌的传统治疗方式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手术切除是胰腺癌最常用的治疗方式，通过手术将肿瘤及周围组织切除，以达到根治的目的。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手术切除的方式包括胰十二指肠切除术、胰体尾切除术和全胰切除术等，根据肿瘤的位置和大小选择合适的手术方式。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手术切除的疗效与肿瘤分期、病理类型和患者身体状况等因素有关，早期发现和治疗有助于提高手术切除的疗效。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放疗的方式包括外照射、内照射和立体定向放疗等，根据患者的具体情况选择合适的放疗方式。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放疗的疗效与肿瘤对放射线的敏感性和患者身体状况等因素有关，与化疗联合应用可提高疗效。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336" b="23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977" r="497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48" r="2248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放疗是胰腺癌常用的辅助治疗方式，通过放射线杀灭肿瘤细胞，以达到缩小肿瘤和控制病情的目的。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化疗是胰腺癌常用的全身治疗方式，通过药物杀灭肿瘤细胞或抑制肿瘤细胞的生长和扩散。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化疗的方式包括单药化疗、联合化疗和靶向治疗等，根据患者的具体情况选择合适的化疗方案。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550" b="355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64" b="316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化疗的疗效与肿瘤对药物的敏感性和患者身体状况等因素有关，与放疗联合应用可提高疗效。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胰腺癌的最新治疗进展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https://d.book118.com/106225025001010033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2024-09-01T09:35:25.423</cp:lastPrinted>
  <dcterms:created xsi:type="dcterms:W3CDTF">2024-09-01T01:35:25Z</dcterms:created>
  <dcterms:modified xsi:type="dcterms:W3CDTF">2024-09-01T01:35:27Z</dcterms:modified>
</cp:coreProperties>
</file>