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2FA8B5F-174A-45D7-9783-31A1558D93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0540E0-78A8-4113-A484-69152DE473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FC177E2-EE09-4CF8-BF3D-09AE58EBA7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F0322FB-4AD8-4E4E-82D4-66718956DD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1991D09-EC66-4516-AFD6-755A31BE6A9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D1FEA86-608C-46E9-A542-2D956F03DE7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0D310FB-AC50-49C8-A016-6F832B7B370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341CF9-71A3-40E0-A0A1-50C0AEF259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360B33-CB8A-4F59-A42E-3709793D10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49DBE1-6546-486B-B2D1-B3D833769E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F12007-C869-41B5-8F65-888C46A166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6225033225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2024工程机械行业发展简析报告</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汇报人：文小库</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2024-01-13</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工程机械行业概述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2024年工程机械行业发展分析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工程机械行业发展趋势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工程机械行业面临的挑战与机遇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引言</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875" r="21875"/>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6625" r="16625"/>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工程机械行业在全球范围内的发展趋势</a:t>
            </a:r>
          </a:p>
        </p:txBody>
      </p:sp>
      <p:pic>
        <p:nvPicPr>
          <p:cNvPr id="5" name="Picture 5"/>
          <p:cNvPicPr>
            <a:picLocks noChangeAspect="1"/>
          </p:cNvPicPr>
          <p:nvPr/>
        </p:nvPicPr>
        <p:blipFill>
          <a:blip r:embed="rId4"/>
          <a:srcRect l="30811" r="30811"/>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2024年工程机械行业的发展环境</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工程机械行业在国家经济发展中的地位和作用</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为企业和投资者提供决策参考和建议</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分析2024年工程机械行业的发展趋势和特点</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探讨工程机械行业面临的机遇和挑战</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工程机械行业概述</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459" r="3245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24" r="3252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行业定义</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该行业涵盖了挖掘机、装载机、起重机、压路机等各类工程机械设备，以及与这些设备相关的发动机、液压件、电气件等配件。</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工程机械行业是指生产和销售各类工程机械设备及其配件、提供相关服务和支持的行业。</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7625" r="1762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根据用途，工程机械行业可以分为道路工程机械、建筑工程机械、矿山工程机械、农业工程机械等几大类。</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道路工程机械主要包括沥青混凝土摊铺机、压路机、铣刨机等；建筑工程机械主要包括挖掘机、装载机、塔式起重机等；矿山工程机械主要包括矿用卡车、矿用挖掘机等；农业工程机械主要包括拖拉机、收割机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行业规模</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工程机械行业是一个庞大的产业，其市场规模随着全球经济的发展和基础设施建设的不断推进而不断扩大。</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根据相关数据，全球工程机械市场规模已经超过千亿美元，并且仍保持着较快的增长速度。</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2024年工程机械行业发展分析</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政府出台了一系列鼓励工程机械行业发展的政策，包括财政补贴、税收优惠等，为行业发展提供了有力支持。</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随着环保意识的提高，政府对工程机械的环保要求也越来越严格，促进了企业进行技术升级和环保改造。</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行业政策环境</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环保要求</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政策支持</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基础设施建设需求</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随着国家基础设施建设的不断推进，对工程机械的需求持续增长，特别是大型挖掘机、装载机等产品的需求量较大。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房地产市场影响</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房地产市场的波动对工程机械需求产生影响，市场低迷时需求量减少，反之则增加。</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https://d.book118.com/106225033225010033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2024-09-02T15:59:34.385</cp:lastPrinted>
  <dcterms:created xsi:type="dcterms:W3CDTF">2024-09-02T07:59:34Z</dcterms:created>
  <dcterms:modified xsi:type="dcterms:W3CDTF">2024-09-02T07:59:36Z</dcterms:modified>
</cp:coreProperties>
</file>