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E03A1-023C-4683-95C9-C6568ED8C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7AE6E-4BE4-4842-B4AF-51564AEDD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6A98F-E43B-4772-A35F-9E2522638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316D3-E399-4217-8932-4FA5DCFA1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DEEB9F-DCF2-4F12-9F65-936D2A276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7D9499-7706-4B9A-AFAB-E0D222506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E88CDC-DB14-47B1-AA6E-D1831D87C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56711-39C8-4F44-BBB0-AAD31ADAD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BCB81-C9C6-48F3-A126-C37780F3F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63F99-A2E5-4DB2-97CD-9CDEB0788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11E0B-2AD1-4532-A877-82D6CAAC5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3022010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医院感染科护士业务学习的人际关系与沟通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人际关系在医院感染科护士工作中的重要性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沟通在医院感染科护士工作中的挑战与策略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人际关系与沟通技巧培训与实践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评估与改进人际关系与沟通效果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81" b="2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81" b="2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74" b="28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提升护士业务水平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通过学习人际关系与沟通技巧，提高护士在医院感染科的业务水平，为患者提供更优质的服务。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应对复杂医疗环境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医院感染科护士需要面对复杂的医疗环境和多变的患者情况，良好的人际关系和沟通能力有助于更好地应对这些挑战。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良好的人际关系和沟通能力有助于护士与医生、患者及其家属之间建立更好的合作关系，提高团队协作效率。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介绍人际关系的基本概念、原则和技巧，帮助护士更好地处理与同事、患者及其家属之间的关系。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人际关系基本概念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讲解有效沟通的重要性、沟通障碍及解决方法，提高护士的沟通能力，使其能够更好地与患者及其家属进行沟通。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阐述情商的概念、情商培养的方法和情绪管理的技巧，帮助护士更好地管理自己的情绪，提高应对压力的能力。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情商培养与情绪管理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探讨团队协作的重要性、团队建设的方法和领导力的培养，提高护士的团队协作能力和领导力水平。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团队协作与领导力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人际关系在医院感染科护士工作中的重要性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护士应以亲切、耐心的态度对待患者，尊重患者的权利和尊严，建立起基于信任和尊重的护患关系。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信任与尊重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护士应掌握沟通技巧，与患者及其家属保持及时、有效的沟通，了解患者的需求和意见，提高患者满意度。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护士应关注患者的心理状态，提供心理支持和安慰，帮助患者缓解焦虑和恐惧情绪。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建立良好的护患关系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护士应及时与同事分享患者的病情、治疗计划和护理措施等信息，以便更好地协调工作和提高工作效率。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护士应与医生、药师、检验师等其他医务人员保持密切合作，共同为患者提供优质的医疗服务。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护士之间应相互关心、支持和鼓励，共同面对工作中的挑战和压力，营造良好的工作氛围。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同事间的协作与支持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与下属沟通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护士应以身作则，关心下属的成长和发展，给予指导和帮助，激发下属的工作积极性和创造力。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在与上级和下属沟通时，护士应注意表达方式、语气和措辞，保持真诚、客观和尊重的态度，避免产生误解和冲突。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与上级沟通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护士应尊重上级的决策和安排，积极反馈工作进展和问题，提出建设性的意见和建议，促进工作的顺利开展。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与上级和下属的沟通技巧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沟通在医院感染科护士工作中的挑战与策略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708" r="5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保持耐心和同理心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对患者的问题和疑虑给予耐心解答，展现关心和同理心，有助于建立信任和良好的护患关系。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积极倾听患者主诉，关注他们的情绪和需求，以便提供个性化的护理。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使用清晰简洁的语言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避免使用医学术语，用通俗易懂的语言与患者交流，确保他们能够理解并遵循医嘱。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面对不同患者的沟通技巧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处理多个任务时的沟通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合理安排时间，优先处理紧急事项，同时保持与其他医护人员和患者的有效沟通，确保工作顺利进行。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面对不合作的患者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了解患者的顾虑和原因，寻求合作和解决方案，如提供个性化的护理计划或寻求家属的支持。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面对情绪激动的患者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保持冷静，积极倾听，避免争论和对抗，寻求共同点，引导患者平复情绪。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378" r="113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处理复杂情况的沟通策略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制定沟通计划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明确沟通目标、对象和方式，提前准备好需要传达的信息和可能遇到的问题及解决方案。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积极倾听他人的意见和反馈，理解对方的立场和需求，有助于建立互信和达成共识。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对患者的需求和问题给予及时反馈和处理，确保患者得到及时有效的护理和治疗。同时，与同事和上级保持及时沟通，共同协作解决问题。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提高沟通效率的实用方法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https://d.book118.com/106230220105010035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2024-09-05T05:29:10.159</cp:lastPrinted>
  <dcterms:created xsi:type="dcterms:W3CDTF">2024-09-04T21:29:10Z</dcterms:created>
  <dcterms:modified xsi:type="dcterms:W3CDTF">2024-09-04T21:29:12Z</dcterms:modified>
</cp:coreProperties>
</file>