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C6707-B873-4F92-8351-507EE5D4D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3EE33-C5C4-4328-9FE2-09708ADEE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14CF7-B6E2-4BC5-AF9B-14EB062E3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867F16-BA3C-4539-A05F-E6980DF48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2A4CDC-02B5-403A-B1B2-BF052EDBD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87FC8C-CF6F-4BA5-8145-53BB9203D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318FD3-04F5-42E5-ABFA-2EB5A693C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606053-CD51-4E9B-987F-18AC8171D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D9AE5E-EC24-4CF2-965F-09A224A84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2778B-D912-423A-A26D-4267DD682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3919E-3820-4835-8213-05BD9F3A5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232112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护理质量改善案例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护理质量改善方案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护理质量改善效果评估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护理质量持续改进计划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通过研究和分析护理质量改善案例，为护理行业提供实践经验和启示，以提高整体护理质量。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随着医疗技术的不断发展和患者需求的日益提高，护理质量成为医疗体系中备受关注的重要环节。提高护理质量对于保障患者安全、提升医疗效果和患者满意度具有重要意义。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选取具有代表性、典型性和创新性的护理质量改善案例，涉及不同地区、医院类型和护理领域。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案例选择标准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案例主要来源于国内外知名医院、学术期刊、护理组织机构以及医疗机构内部实践报告。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案例来源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案例选择和来源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护理质量现状分析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护士素质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医疗事故与纠纷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护理质量评估指标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评估患者对护理服务的满意程度，包括护理技能、服务态度、沟通交流等方面的满意度。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关注护理措施对患者病情改善的影响，如褥疮发生率、肺部感染率等指标。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评估护士的专业知识、技能水平、工作态度等方面的素质和能力。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统计护理过程中的医疗事故和纠纷情况，反映护理安全水平。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由于护士人力短缺，可能导致护理服务不到位，影响护理质量。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护士人力资源不足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不同患者对护理服务的需求和期望各不相同，如何满足患者的个性化需求是一大挑战。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患者需求多样化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在护理服务过程中，可能存在操作不规范、交接不严密等问题，影响护理质量。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护理服务流程不规范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护士与患者之间的沟通障碍可能导致患者不信任、不满意，进而影响护理效果。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护患沟通不畅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当前护理质量的问题和挑战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护理质量改善方案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针对护理工作中存在的问题和不足，制定相应的改进措施和实施计划。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方案设计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对护理人员进行培训和教育，提高护理技能和服务意识。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培训和教育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对护理工作流程进行优化，减少不必要的工作环节和重复性劳动。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优化工作流程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建立护理质量监控体系，对护理工作进行定期评估和反馈。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建立质量监控体系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方案设计和实施过程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https://d.book118.com/106232112014010100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2024-09-23T22:32:10.645</cp:lastPrinted>
  <dcterms:created xsi:type="dcterms:W3CDTF">2024-09-23T14:32:10Z</dcterms:created>
  <dcterms:modified xsi:type="dcterms:W3CDTF">2024-09-23T14:32:12Z</dcterms:modified>
</cp:coreProperties>
</file>