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32CAF-EA48-42BA-8593-ADDECD8A0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2EA71-0A52-4A64-B5D0-440F5A605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2F60D-1CC2-4350-AD67-88DB6BC39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550E9-4728-4FC6-A2FF-042F15092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F67205-D38D-4080-9E8C-7081B31AD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6F2423-D081-4C0C-AED7-CEFD54CAE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AEAAEA-F7B9-42C5-8A5D-2A903DBC6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6F246-E311-4EC5-AB4C-4571EF08A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2FCAA-BBB4-4B24-B7CB-07760C558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F41B8-BB72-46C7-A0D2-004ED7BC2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E0A05-B263-4C58-9948-35CE8FAF4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32125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护理质量改进方案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护理质量改进方案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预期效果与影响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30" b="28630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当前护理服务存在的问题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如护理人员不足、服务质量不稳定、患者满意度不高等。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社会对护理服务的需求日益增长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随着社会老龄化加速和医疗技术的进步，患者对护理服务的需求和要求也越来越高。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护理质量改进的必要性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为提高患者满意度，降低医疗纠纷，提升医院整体形象，必须对护理服务质量进行持续改进。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有利于保障患者的权益和提高医疗服务水平，增强医院的综合竞争力，推动护理事业的持续发展。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通过实施护理质量改进方案，提高护理服务质量，提升患者满意度，降低医疗纠纷发生率。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关注护理措施对患者病情改善的影响，如康复情况、并发症发生率等。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评估护理过程中是否存在风险因素，如感染、跌倒、压疮等，以及预防措施的有效性。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评估患者对护理服务的整体满意度，包括护理技能、服务态度、沟通交流等方面。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评估护理操作的规范性和效率，包括医嘱执行、病情观察、记录书写等方面。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患者满意度不高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部分患者对护理服务存在不满，反映在服务态度、沟通交流和技能水平等方面。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护理效果不明显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部分患者反映护理措施对病情改善效果不明显，康复进程缓慢。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安全风险较高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存在感染、跌倒、压疮等安全风险，预防措施有待加强。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护理流程不规范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存在医嘱执行不准确、病情观察不及时、记录书写不规范等问题。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当前护理质量存在的问题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护理人员技能水平和服务态度存在差异，影响患者满意度。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培训与考核不足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护理人员培训和考核机制不完善，导致技能水平和服务质量得不到有效提升。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安全管理不到位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安全管理制度执行不严格，风险防范意识不强，预防措施落实不到位。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流程管理不规范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护理流程缺乏统一标准和管理规范，导致操作不规范、执行不力等问题。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护理质量改进方案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852" b="68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提升护理人员的专业知识和技能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定期开展护理技能培训、护理理论知识讲座，提高护理人员的专业水平。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培养护理人员的服务意识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方案一：加强培训和教育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强化护理人员的法律意识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加强护理人员服务态度和沟通技巧的培训，提升患者满意度。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组织法律法规培训，确保护理人员遵循法律法规，保障患者权益。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方案一：加强培训和教育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提高护理人员应对突发事件的能力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开展应急预案演练，提高护理人员在紧急情况下的应对能力。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方案一：加强培训和教育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473" r="5473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简化护理操作流程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对现有护理操作流程进行评估和优化，减少不必要的工作环节，提高工作效率。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方案二：优化护理流程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加强部门间协作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加强医护、护患及后勤保障部门间的沟通与协作，确保护理工作的顺利进行。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提高护理文书质量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方案二：优化护理流程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https://d.book118.com/106232125014010100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2024-09-23T22:32:15.115</cp:lastPrinted>
  <dcterms:created xsi:type="dcterms:W3CDTF">2024-09-23T14:32:15Z</dcterms:created>
  <dcterms:modified xsi:type="dcterms:W3CDTF">2024-09-23T14:32:17Z</dcterms:modified>
</cp:coreProperties>
</file>