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8CA3C-489F-4AA7-92F6-1A3CAD4A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97BEC-983C-4FE0-845D-CBB0F5621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9BC70-6F7C-4FFA-B6F7-1F695001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0F3E4-855D-48A9-BD3A-3E4936D3D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2F6CF-A8B8-47D2-AD48-0F365CB4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A7A6D-809E-4A6D-A7E3-29C8948C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0AE77-1A14-4193-B328-858BB4E9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71026-2AF6-4C04-B1D0-D00598B8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2DDD5-4A16-4685-9F21-90FED88FC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EB219-E806-4B3E-AB12-3F1020DB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A39B0-8AA5-45E1-A09E-5D49741BA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3225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桥梁工程施工验收规范的验收会议记录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验收依据与标准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验收程序与内容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验收结果与结论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后续工作与要求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会议基本信息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会议日期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上午9:00-12:00，下午14:00-17:00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会议日期与时间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87" b="19087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会议地点：XX会议室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监理单位代表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业主单位代表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设计单位代表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政府质量监督部门代表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施工单位代表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验收工程概述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6" r="18086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长江大桥扩建工程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黄河大桥改建项目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珠江大桥维修工程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工程名称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https://d.book118.com/106233225230010030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2024-08-29T04:19:47.729</cp:lastPrinted>
  <dcterms:created xsi:type="dcterms:W3CDTF">2024-08-28T20:19:47Z</dcterms:created>
  <dcterms:modified xsi:type="dcterms:W3CDTF">2024-08-28T20:19:49Z</dcterms:modified>
</cp:coreProperties>
</file>