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0C678-EDC9-4DAC-9D3A-585F8DB2F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9AEBB-AD41-4246-AA84-60047C3EC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33048-15FB-4E2F-97A1-DA205EF00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AC6E2-29B2-4ABF-BB2B-F6829F793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1B8BB-6586-407A-9868-5909C422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2715CE-DDB5-4DBA-939E-E5836C6E4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EAF88-3A30-4442-A7CB-5E02B62C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38FCA-086A-45E4-84DC-D531665FE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8D924-DBC8-4A6F-ACE8-426DD2E38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6CD26-AD42-4064-A092-2FAC2C2F6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6FD58-2294-4A95-8DA9-E61B4AD1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3424013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腰痛护理查房康复科PPT课件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腰痛预防与康复锻炼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294" r="122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腰痛是指腰部一侧或两侧疼痛，可伴有活动受限。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根据病因，腰痛可分为肌肉劳损、腰椎间盘突出、腰椎骨折、腰椎管狭窄等类型。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02" r="218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腰痛的常见病因包括长期坐姿不正、过度劳累、外伤、脊柱退行性变等。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腰痛的发生与脊柱结构、神经根受压、炎症反应等多种因素有关。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611" r="25611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腰痛主要表现为腰部疼痛、酸胀、僵硬，可伴有下肢放射痛、麻木等症状。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医生会根据患者的病史、体格检查和影像学检查（如X光、CT、MRI等）进行诊断，以明确腰痛的病因和严重程度。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急性期腰痛通常指发病时间在6周以内，疼痛剧烈，活动受限。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急性期定义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缓解疼痛，减轻症状，恢复患者日常生活和工作能力。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急性期护理目标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减少腰部活动，缓解疼痛。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卧床休息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根据病情选择冷敷或热敷，缓解疼痛和肌肉紧张。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遵医嘱使用非处方药或处方药，如消炎止痛药、肌肉松弛剂等。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如电疗、按摩等，缓解疼痛和肌肉紧张。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慢性期护理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慢性期定义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慢性期腰痛通常指发病时间超过6周，疼痛持续存在或反复发作，严重影响日常生活和工作。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慢性期护理目标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缓解疼痛，改善功能，提高生活质量。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进行适当的腰部锻炼，增强腰部肌肉力量和柔韧性。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如超声波、磁疗等，缓解疼痛和肌肉紧张。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提供心理支持和情绪疏导，帮助患者应对慢性疼痛带来的心理压力。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调整生活方式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改变不良姿势，减轻腰部负担，避免长时间久坐或站立。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巩固治疗效果，预防复发，提高生活质量。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定期到医院复查，评估治疗效果和病情状况。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注意预防腰痛的复发，如避免长时间久坐或站立、加强腰部锻炼等。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康复期是指患者经过急性期和慢性期的治疗，疼痛得到缓解，功能得到改善，逐渐恢复日常生活和工作能力。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继续药物治疗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根据病情需要，继续使用药物巩固治疗效果。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学习自我管理技巧，如保持良好的姿势、合理安排工作和休息时间等。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https://d.book118.com/106234240130010033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2024-09-02T05:18:07.217</cp:lastPrinted>
  <dcterms:created xsi:type="dcterms:W3CDTF">2024-09-01T21:18:07Z</dcterms:created>
  <dcterms:modified xsi:type="dcterms:W3CDTF">2024-09-01T21:18:09Z</dcterms:modified>
</cp:coreProperties>
</file>