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1" r:id="rId2"/>
    <p:sldMasterId id="2147483724" r:id="rId3"/>
    <p:sldMasterId id="2147483736" r:id="rId4"/>
    <p:sldMasterId id="2147483748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4" r:id="rId18"/>
  </p:sldIdLst>
  <p:sldSz cx="9906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2299B-5E73-4B18-B7D2-B241449D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5665F-39F8-42DB-80D4-7AB37518D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A30B6-DC08-4E99-A5F9-F3A0A0E3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C7906-B2F1-4E30-A692-F4F63B44B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387B1-EF06-48EA-9C5F-1EED9269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C47D3-3EC0-4E48-8356-6E0296E7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0419E-4CFF-49A3-B57C-D3AA9465D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B2477-C2D8-47E8-A3BF-782D7360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3A2E6-40C3-4918-A2E3-29BC5B8D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DCEE-602F-41AE-A496-4DB9CB4F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A26EB-5B2C-4CB8-A1AE-988036410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558"/>
            <a:ext cx="7772400" cy="147011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440"/>
            <a:ext cx="6400800" cy="175270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7173"/>
            <a:ext cx="7772400" cy="136216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893"/>
            <a:ext cx="7772400" cy="150028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225"/>
            <a:ext cx="4038600" cy="339587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225"/>
            <a:ext cx="4038600" cy="339587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55"/>
            <a:ext cx="8229600" cy="1143071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208"/>
            <a:ext cx="4040188" cy="63980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5010"/>
            <a:ext cx="4040188" cy="39515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535208"/>
            <a:ext cx="4041775" cy="63980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2175010"/>
            <a:ext cx="4041775" cy="39515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2375756" y="309636"/>
            <a:ext cx="2813723" cy="355494"/>
            <a:chOff x="665958" y="319364"/>
            <a:chExt cx="3751634" cy="355581"/>
          </a:xfrm>
        </p:grpSpPr>
        <p:sp>
          <p:nvSpPr>
            <p:cNvPr id="6" name="文本框 23"/>
            <p:cNvSpPr txBox="1"/>
            <p:nvPr/>
          </p:nvSpPr>
          <p:spPr>
            <a:xfrm>
              <a:off x="665958" y="319364"/>
              <a:ext cx="1869442" cy="3372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ru-RU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16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标题文字内容 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" name="文本框 23"/>
            <p:cNvSpPr txBox="1"/>
            <p:nvPr/>
          </p:nvSpPr>
          <p:spPr>
            <a:xfrm>
              <a:off x="2306003" y="429775"/>
              <a:ext cx="2111589" cy="2451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ru-RU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00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  Click </a:t>
              </a:r>
              <a:r>
                <a:rPr lang="en-US" altLang="zh-CN" sz="10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here to add Title</a:t>
              </a:r>
              <a:endParaRPr lang="zh-CN" altLang="en-US" sz="10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8" name="矩形 7"/>
          <p:cNvSpPr/>
          <p:nvPr userDrawn="1"/>
        </p:nvSpPr>
        <p:spPr>
          <a:xfrm>
            <a:off x="5724128" y="309636"/>
            <a:ext cx="3419872" cy="44315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9" name="矩形 8"/>
          <p:cNvSpPr/>
          <p:nvPr userDrawn="1"/>
        </p:nvSpPr>
        <p:spPr>
          <a:xfrm>
            <a:off x="0" y="309636"/>
            <a:ext cx="1943708" cy="4319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0" name="矩形 9"/>
          <p:cNvSpPr/>
          <p:nvPr userDrawn="1"/>
        </p:nvSpPr>
        <p:spPr>
          <a:xfrm>
            <a:off x="5688128" y="309636"/>
            <a:ext cx="36000" cy="4318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矩形 10"/>
          <p:cNvSpPr/>
          <p:nvPr userDrawn="1"/>
        </p:nvSpPr>
        <p:spPr>
          <a:xfrm>
            <a:off x="1943708" y="309636"/>
            <a:ext cx="36000" cy="4318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</p:cSld>
  <p:clrMapOvr>
    <a:masterClrMapping/>
  </p:clrMapOvr>
  <p:transition advClick="0" advTm="1000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dur="50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  <p:bldP spid="10" grpId="2"/>
      <p:bldP spid="11" grpId="3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73067"/>
            <a:ext cx="3008313" cy="11621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67"/>
            <a:ext cx="5111750" cy="58534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435190"/>
            <a:ext cx="3008313" cy="46913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896"/>
            <a:ext cx="5486400" cy="566773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813"/>
            <a:ext cx="5486400" cy="411505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669"/>
            <a:ext cx="5486400" cy="8049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6388"/>
            <a:ext cx="2057400" cy="438970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6388"/>
            <a:ext cx="6019800" cy="438970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119B5-5681-403A-890C-31B5DA30945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745"/>
            <a:ext cx="2895600" cy="365149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3CBB-3DD3-44D7-A6CB-12C5A9732C6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42950" y="2130425"/>
            <a:ext cx="84201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5A8D88-FD2B-4BE3-88F1-4E7C4D402A98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76713A-C68F-4DC4-B963-219948268197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2638" y="4406900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82638" y="2906713"/>
            <a:ext cx="84201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F5B96-C0DE-4EA1-A187-F44328228C78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953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292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2FA9FA-64B2-4A51-839F-0A902FC8993D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73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73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032375" y="1535113"/>
            <a:ext cx="437832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032375" y="2174875"/>
            <a:ext cx="437832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CD12-9BCE-40A3-A748-097E4E7E9CD9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FBBFC5-4150-482A-B542-A58A90F98022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7AD8F3-33A1-40CE-B46B-E59200FB61FA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13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73500" y="273050"/>
            <a:ext cx="5537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95300" y="1435100"/>
            <a:ext cx="325913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5228AE-2B16-4D37-9A86-02486B1095C0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41513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941513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941513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6782B4-1E32-4AB0-88C9-4FA87D3A11EB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E3C3C3-5288-4CA4-B16C-8E87B0A4C05A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181850" y="274638"/>
            <a:ext cx="222885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95300" y="274638"/>
            <a:ext cx="653415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CCF19F-DF59-4F91-B07A-87D5BAC9754C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nly" preserve="1">
  <p:cSld name="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95300" y="274638"/>
            <a:ext cx="8915400" cy="58515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821FD4-2DD3-4B88-9B0D-A4DFC97246BF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42950" y="2130425"/>
            <a:ext cx="84201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0701BA-6DBF-4393-8771-3FFCA0D0E90B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917BA-CFE0-4114-82BF-5D5E6651CAD3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2638" y="4406900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82638" y="2906713"/>
            <a:ext cx="84201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29F73D-617D-4C44-B61A-32BE287B2D71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953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292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7ADDDC-4E7C-4D1D-80EA-37C0E221E19F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73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73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032375" y="1535113"/>
            <a:ext cx="437832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032375" y="2174875"/>
            <a:ext cx="437832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6EC40-7F21-45E1-A0B9-F84E378509B3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D28304-1F0F-4668-9C16-862A32D80129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F031BB-F82C-4BFC-B32B-7A8ECB886B98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13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73500" y="273050"/>
            <a:ext cx="5537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95300" y="1435100"/>
            <a:ext cx="325913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92DDD-8495-4D61-AF8F-2AD914C7C79C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41513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941513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941513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898D23-138E-4D8E-8820-2A4D008FAABA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03464-B12D-47D4-874E-2182CAEDA1B6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181850" y="274638"/>
            <a:ext cx="222885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95300" y="274638"/>
            <a:ext cx="653415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D371E6-D9C5-489E-A40B-4AA14AE5D06E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42950" y="2130425"/>
            <a:ext cx="84201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29A33-E851-4B90-9F85-633C5BB547E4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B4FFD7-33E5-4A45-A904-754F364C4D95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2638" y="4406900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82638" y="2906713"/>
            <a:ext cx="84201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760013-B8D9-40F6-95EC-90FEE5C00EFB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953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292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7A4A93-6118-4F86-8C77-AF88A9D2CDD5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73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73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032375" y="1535113"/>
            <a:ext cx="437832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032375" y="2174875"/>
            <a:ext cx="437832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814BF5-C3E8-4018-A58A-BA156ED5221B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9A9552-725B-4D0A-A152-3356C0339C7C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1E671F-CD24-4339-8A94-AF16449FC42D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13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73500" y="273050"/>
            <a:ext cx="5537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95300" y="1435100"/>
            <a:ext cx="325913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0D74FF-AD51-4A8F-8DA7-7F44415BF1F9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41513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941513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941513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184F-DDFC-4B80-B9BB-75C1D40240D6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A02460-35C2-4298-B4CD-BF6733447043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181850" y="274638"/>
            <a:ext cx="222885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95300" y="274638"/>
            <a:ext cx="653415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03FBF8-C37A-4DE7-B57D-27D1056D44F6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45.xml" /><Relationship Id="rId11" Type="http://schemas.openxmlformats.org/officeDocument/2006/relationships/slideLayout" Target="../slideLayouts/slideLayout46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7.xml" /><Relationship Id="rId3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40.xml" /><Relationship Id="rId6" Type="http://schemas.openxmlformats.org/officeDocument/2006/relationships/slideLayout" Target="../slideLayouts/slideLayout41.xml" /><Relationship Id="rId7" Type="http://schemas.openxmlformats.org/officeDocument/2006/relationships/slideLayout" Target="../slideLayouts/slideLayout42.xml" /><Relationship Id="rId8" Type="http://schemas.openxmlformats.org/officeDocument/2006/relationships/slideLayout" Target="../slideLayouts/slideLayout43.xml" /><Relationship Id="rId9" Type="http://schemas.openxmlformats.org/officeDocument/2006/relationships/slideLayout" Target="../slideLayouts/slideLayout4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slideLayout" Target="../slideLayouts/slideLayout56.xml" /><Relationship Id="rId11" Type="http://schemas.openxmlformats.org/officeDocument/2006/relationships/slideLayout" Target="../slideLayouts/slideLayout57.xml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48.xml" /><Relationship Id="rId3" Type="http://schemas.openxmlformats.org/officeDocument/2006/relationships/slideLayout" Target="../slideLayouts/slideLayout49.xml" /><Relationship Id="rId4" Type="http://schemas.openxmlformats.org/officeDocument/2006/relationships/slideLayout" Target="../slideLayouts/slideLayout50.xml" /><Relationship Id="rId5" Type="http://schemas.openxmlformats.org/officeDocument/2006/relationships/slideLayout" Target="../slideLayouts/slideLayout51.xml" /><Relationship Id="rId6" Type="http://schemas.openxmlformats.org/officeDocument/2006/relationships/slideLayout" Target="../slideLayouts/slideLayout52.xml" /><Relationship Id="rId7" Type="http://schemas.openxmlformats.org/officeDocument/2006/relationships/slideLayout" Target="../slideLayouts/slideLayout53.xml" /><Relationship Id="rId8" Type="http://schemas.openxmlformats.org/officeDocument/2006/relationships/slideLayout" Target="../slideLayouts/slideLayout54.xml" /><Relationship Id="rId9" Type="http://schemas.openxmlformats.org/officeDocument/2006/relationships/slideLayout" Target="../slideLayouts/slideLayout5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55"/>
            <a:ext cx="8229600" cy="1143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300"/>
            <a:ext cx="8229600" cy="45262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744"/>
            <a:ext cx="2133600" cy="3651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200" b="1" i="0" u="none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744"/>
            <a:ext cx="2895600" cy="3651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200" b="1" i="0" u="none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744"/>
            <a:ext cx="2133600" cy="3651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200" b="1" i="0" u="none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</p:sldLayoutIdLst>
  <p:transition advClick="0" advTm="1000">
    <p:strips dir="rd"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5300" y="274638"/>
            <a:ext cx="8915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1600200"/>
            <a:ext cx="8915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95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5225"/>
            <a:ext cx="31369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19DEF4E-C78A-4891-9927-2EA20D65A5BC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5300" y="274638"/>
            <a:ext cx="8915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1600200"/>
            <a:ext cx="8915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95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5225"/>
            <a:ext cx="31369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C8281BF-755B-43B2-8C7D-48C3D1CBB59A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5300" y="274638"/>
            <a:ext cx="8915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1600200"/>
            <a:ext cx="8915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95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5225"/>
            <a:ext cx="31369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5225"/>
            <a:ext cx="23114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C6CC4048-C453-4571-BB28-FD78D7D556A3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3.png" /><Relationship Id="rId3" Type="http://schemas.openxmlformats.org/officeDocument/2006/relationships/audio" Target="../media/audio1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8.gif" /><Relationship Id="rId3" Type="http://schemas.openxmlformats.org/officeDocument/2006/relationships/image" Target="../media/image9.png" /><Relationship Id="rId4" Type="http://schemas.openxmlformats.org/officeDocument/2006/relationships/image" Target="../media/image3.png" /><Relationship Id="rId5" Type="http://schemas.openxmlformats.org/officeDocument/2006/relationships/audio" Target="../media/audio212.wav" /><Relationship Id="rId6" Type="http://schemas.openxmlformats.org/officeDocument/2006/relationships/audio" Target="../media/audio323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3.xml" /><Relationship Id="rId2" Type="http://schemas.openxmlformats.org/officeDocument/2006/relationships/image" Target="../media/image10.wmf" /><Relationship Id="rId3" Type="http://schemas.openxmlformats.org/officeDocument/2006/relationships/image" Target="../media/image11.gif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audio" Target="NULL" /><Relationship Id="rId6" Type="http://schemas.microsoft.com/office/2007/relationships/media" Target="file:///D:\&#28966;&#38686;\clock.mid" TargetMode="External" /><Relationship Id="rId7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gif" /><Relationship Id="rId5" Type="http://schemas.openxmlformats.org/officeDocument/2006/relationships/image" Target="../media/image3.png" /><Relationship Id="rId6" Type="http://schemas.openxmlformats.org/officeDocument/2006/relationships/audio" Target="../media/audio414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21.jpeg" /><Relationship Id="rId3" Type="http://schemas.openxmlformats.org/officeDocument/2006/relationships/image" Target="../media/image19.jpeg" /><Relationship Id="rId4" Type="http://schemas.openxmlformats.org/officeDocument/2006/relationships/image" Target="../media/image20.gif" /><Relationship Id="rId5" Type="http://schemas.openxmlformats.org/officeDocument/2006/relationships/image" Target="../media/image3.png" /><Relationship Id="rId6" Type="http://schemas.openxmlformats.org/officeDocument/2006/relationships/audio" Target="../media/audio414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22.jpeg" /><Relationship Id="rId3" Type="http://schemas.openxmlformats.org/officeDocument/2006/relationships/image" Target="../media/image19.jpeg" /><Relationship Id="rId4" Type="http://schemas.openxmlformats.org/officeDocument/2006/relationships/image" Target="../media/image20.gif" /><Relationship Id="rId5" Type="http://schemas.openxmlformats.org/officeDocument/2006/relationships/image" Target="../media/image3.png" /><Relationship Id="rId6" Type="http://schemas.openxmlformats.org/officeDocument/2006/relationships/audio" Target="../media/audio414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3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50221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9652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sz="4600">
                <a:solidFill>
                  <a:srgbClr val="1F5C86"/>
                </a:solidFill>
                <a:ea typeface="微软雅黑" panose="020b0503020204020204" charset="-122"/>
              </a:rPr>
              <a:t>二年级上册认识时间整理复习</a:t>
            </a:r>
            <a:endParaRPr sz="4600">
              <a:solidFill>
                <a:srgbClr val="1F5C8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50" y="3429000"/>
            <a:ext cx="3127375" cy="250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Box 4"/>
          <p:cNvSpPr txBox="1">
            <a:spLocks noChangeArrowheads="1"/>
          </p:cNvSpPr>
          <p:nvPr/>
        </p:nvSpPr>
        <p:spPr bwMode="auto">
          <a:xfrm>
            <a:off x="704850" y="1628775"/>
            <a:ext cx="8675196" cy="1189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7200" b="1">
                <a:solidFill>
                  <a:srgbClr val="4F5B8E"/>
                </a:solidFill>
                <a:ea typeface="微软雅黑" panose="020b0503020204020204" charset="-122"/>
              </a:rPr>
              <a:t>认识时间 整理与复习</a:t>
            </a:r>
            <a:endParaRPr lang="zh-CN" altLang="en-US" sz="7200" b="1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488950" y="549275"/>
            <a:ext cx="4454530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ea typeface="微软雅黑" panose="020b0503020204020204" charset="-122"/>
              </a:rPr>
              <a:t>人教版小学数学二年级上册</a:t>
            </a:r>
            <a:endParaRPr lang="zh-CN" altLang="en-US" sz="2800" b="1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3225800" y="3789363"/>
            <a:ext cx="6566313" cy="180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ea typeface="微软雅黑" panose="020b0503020204020204" charset="-122"/>
              </a:rPr>
              <a:t>复习内容:                                                                                        1、认识时和分,明白1时=60分;                                                                2、认识时间,会用几时几分表示时间;                                                                               3、解决与时间有关的简单的实际问题。</a:t>
            </a:r>
            <a:endParaRPr lang="zh-CN" altLang="en-US" sz="2800" b="1">
              <a:solidFill>
                <a:srgbClr val="4F5B8E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Group 2"/>
          <p:cNvGrpSpPr/>
          <p:nvPr/>
        </p:nvGrpSpPr>
        <p:grpSpPr>
          <a:xfrm>
            <a:off x="412750" y="615950"/>
            <a:ext cx="6623050" cy="5902325"/>
            <a:chExt cx="3851" cy="3718"/>
          </a:xfrm>
        </p:grpSpPr>
        <p:sp>
          <p:nvSpPr>
            <p:cNvPr id="5128" name="Text Box 3"/>
            <p:cNvSpPr txBox="1">
              <a:spLocks noChangeArrowheads="1"/>
            </p:cNvSpPr>
            <p:nvPr/>
          </p:nvSpPr>
          <p:spPr bwMode="auto">
            <a:xfrm>
              <a:off x="1803" y="32"/>
              <a:ext cx="106" cy="28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endParaRPr lang="zh-CN" altLang="en-US" sz="2400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5129" name="Oval 4"/>
            <p:cNvSpPr>
              <a:spLocks noChangeArrowheads="1"/>
            </p:cNvSpPr>
            <p:nvPr/>
          </p:nvSpPr>
          <p:spPr bwMode="auto">
            <a:xfrm>
              <a:off x="0" y="0"/>
              <a:ext cx="3851" cy="3717"/>
            </a:xfrm>
            <a:prstGeom prst="ellipse">
              <a:avLst/>
            </a:prstGeom>
            <a:solidFill>
              <a:srgbClr val="3333FF"/>
            </a:solidFill>
            <a:ln>
              <a:noFill/>
            </a:ln>
            <a:effectLst>
              <a:prstShdw prst="shdw17" dist="17961" dir="2700000">
                <a:srgbClr val="1F1F99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49" name="Text Box 5"/>
            <p:cNvSpPr txBox="1">
              <a:spLocks noChangeArrowheads="1"/>
            </p:cNvSpPr>
            <p:nvPr/>
          </p:nvSpPr>
          <p:spPr bwMode="auto">
            <a:xfrm>
              <a:off x="1769" y="0"/>
              <a:ext cx="5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defRPr/>
              </a:pPr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12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0" name="Text Box 6"/>
            <p:cNvSpPr txBox="1">
              <a:spLocks noChangeArrowheads="1"/>
            </p:cNvSpPr>
            <p:nvPr/>
          </p:nvSpPr>
          <p:spPr bwMode="auto">
            <a:xfrm>
              <a:off x="2659" y="266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1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1" name="Text Box 7"/>
            <p:cNvSpPr txBox="1">
              <a:spLocks noChangeArrowheads="1"/>
            </p:cNvSpPr>
            <p:nvPr/>
          </p:nvSpPr>
          <p:spPr bwMode="auto">
            <a:xfrm>
              <a:off x="3209" y="797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2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2" name="Text Box 8"/>
            <p:cNvSpPr txBox="1">
              <a:spLocks noChangeArrowheads="1"/>
            </p:cNvSpPr>
            <p:nvPr/>
          </p:nvSpPr>
          <p:spPr bwMode="auto">
            <a:xfrm>
              <a:off x="3438" y="1593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3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3" name="Text Box 9"/>
            <p:cNvSpPr txBox="1">
              <a:spLocks noChangeArrowheads="1"/>
            </p:cNvSpPr>
            <p:nvPr/>
          </p:nvSpPr>
          <p:spPr bwMode="auto">
            <a:xfrm flipH="1">
              <a:off x="3256" y="2345"/>
              <a:ext cx="414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4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4" name="Text Box 10"/>
            <p:cNvSpPr txBox="1">
              <a:spLocks noChangeArrowheads="1"/>
            </p:cNvSpPr>
            <p:nvPr/>
          </p:nvSpPr>
          <p:spPr bwMode="auto">
            <a:xfrm>
              <a:off x="2709" y="2876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5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5" name="Text Box 11"/>
            <p:cNvSpPr txBox="1">
              <a:spLocks noChangeArrowheads="1"/>
            </p:cNvSpPr>
            <p:nvPr/>
          </p:nvSpPr>
          <p:spPr bwMode="auto">
            <a:xfrm>
              <a:off x="1838" y="3142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6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6" name="Text Box 12"/>
            <p:cNvSpPr txBox="1">
              <a:spLocks noChangeArrowheads="1"/>
            </p:cNvSpPr>
            <p:nvPr/>
          </p:nvSpPr>
          <p:spPr bwMode="auto">
            <a:xfrm>
              <a:off x="964" y="2921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7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7" name="Text Box 13"/>
            <p:cNvSpPr txBox="1">
              <a:spLocks noChangeArrowheads="1"/>
            </p:cNvSpPr>
            <p:nvPr/>
          </p:nvSpPr>
          <p:spPr bwMode="auto">
            <a:xfrm>
              <a:off x="322" y="2345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8</a:t>
              </a:r>
              <a:endParaRPr lang="en-US" altLang="zh-CN" sz="5400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8" name="Text Box 14"/>
            <p:cNvSpPr txBox="1">
              <a:spLocks noChangeArrowheads="1"/>
            </p:cNvSpPr>
            <p:nvPr/>
          </p:nvSpPr>
          <p:spPr bwMode="auto">
            <a:xfrm>
              <a:off x="138" y="1593"/>
              <a:ext cx="3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9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59" name="Text Box 15"/>
            <p:cNvSpPr txBox="1">
              <a:spLocks noChangeArrowheads="1"/>
            </p:cNvSpPr>
            <p:nvPr/>
          </p:nvSpPr>
          <p:spPr bwMode="auto">
            <a:xfrm>
              <a:off x="348" y="841"/>
              <a:ext cx="5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defRPr/>
              </a:pPr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10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6160" name="Text Box 16"/>
            <p:cNvSpPr txBox="1">
              <a:spLocks noChangeArrowheads="1"/>
            </p:cNvSpPr>
            <p:nvPr/>
          </p:nvSpPr>
          <p:spPr bwMode="auto">
            <a:xfrm>
              <a:off x="898" y="266"/>
              <a:ext cx="506" cy="577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defRPr/>
              </a:pPr>
              <a:r>
                <a:rPr lang="en-US" altLang="zh-CN" sz="54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11</a:t>
              </a:r>
              <a:endParaRPr lang="en-US" altLang="zh-CN" sz="54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  <p:sp>
          <p:nvSpPr>
            <p:cNvPr id="5142" name="Oval 17"/>
            <p:cNvSpPr>
              <a:spLocks noChangeArrowheads="1"/>
            </p:cNvSpPr>
            <p:nvPr/>
          </p:nvSpPr>
          <p:spPr bwMode="auto">
            <a:xfrm>
              <a:off x="0" y="1814"/>
              <a:ext cx="92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3" name="Oval 18"/>
            <p:cNvSpPr>
              <a:spLocks noChangeArrowheads="1"/>
            </p:cNvSpPr>
            <p:nvPr/>
          </p:nvSpPr>
          <p:spPr bwMode="auto">
            <a:xfrm>
              <a:off x="275" y="929"/>
              <a:ext cx="92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4" name="Oval 19"/>
            <p:cNvSpPr>
              <a:spLocks noChangeArrowheads="1"/>
            </p:cNvSpPr>
            <p:nvPr/>
          </p:nvSpPr>
          <p:spPr bwMode="auto">
            <a:xfrm>
              <a:off x="1788" y="0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5" name="Oval 20"/>
            <p:cNvSpPr>
              <a:spLocks noChangeArrowheads="1"/>
            </p:cNvSpPr>
            <p:nvPr/>
          </p:nvSpPr>
          <p:spPr bwMode="auto">
            <a:xfrm>
              <a:off x="1559" y="44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6" name="Oval 21"/>
            <p:cNvSpPr>
              <a:spLocks noChangeArrowheads="1"/>
            </p:cNvSpPr>
            <p:nvPr/>
          </p:nvSpPr>
          <p:spPr bwMode="auto">
            <a:xfrm>
              <a:off x="963" y="221"/>
              <a:ext cx="91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7" name="Oval 22"/>
            <p:cNvSpPr>
              <a:spLocks noChangeArrowheads="1"/>
            </p:cNvSpPr>
            <p:nvPr/>
          </p:nvSpPr>
          <p:spPr bwMode="auto">
            <a:xfrm>
              <a:off x="2201" y="44"/>
              <a:ext cx="45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8" name="Oval 23"/>
            <p:cNvSpPr>
              <a:spLocks noChangeArrowheads="1"/>
            </p:cNvSpPr>
            <p:nvPr/>
          </p:nvSpPr>
          <p:spPr bwMode="auto">
            <a:xfrm>
              <a:off x="2567" y="133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49" name="Oval 24"/>
            <p:cNvSpPr>
              <a:spLocks noChangeArrowheads="1"/>
            </p:cNvSpPr>
            <p:nvPr/>
          </p:nvSpPr>
          <p:spPr bwMode="auto">
            <a:xfrm flipV="1">
              <a:off x="1971" y="0"/>
              <a:ext cx="92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0" name="Oval 25"/>
            <p:cNvSpPr>
              <a:spLocks noChangeArrowheads="1"/>
            </p:cNvSpPr>
            <p:nvPr/>
          </p:nvSpPr>
          <p:spPr bwMode="auto">
            <a:xfrm>
              <a:off x="2384" y="89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1" name="Oval 26"/>
            <p:cNvSpPr>
              <a:spLocks noChangeArrowheads="1"/>
            </p:cNvSpPr>
            <p:nvPr/>
          </p:nvSpPr>
          <p:spPr bwMode="auto">
            <a:xfrm>
              <a:off x="1192" y="133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2" name="Oval 27"/>
            <p:cNvSpPr>
              <a:spLocks noChangeArrowheads="1"/>
            </p:cNvSpPr>
            <p:nvPr/>
          </p:nvSpPr>
          <p:spPr bwMode="auto">
            <a:xfrm>
              <a:off x="1375" y="89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3" name="Oval 28"/>
            <p:cNvSpPr>
              <a:spLocks noChangeArrowheads="1"/>
            </p:cNvSpPr>
            <p:nvPr/>
          </p:nvSpPr>
          <p:spPr bwMode="auto">
            <a:xfrm>
              <a:off x="2888" y="266"/>
              <a:ext cx="92" cy="88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4" name="Oval 29"/>
            <p:cNvSpPr>
              <a:spLocks noChangeArrowheads="1"/>
            </p:cNvSpPr>
            <p:nvPr/>
          </p:nvSpPr>
          <p:spPr bwMode="auto">
            <a:xfrm>
              <a:off x="2934" y="3275"/>
              <a:ext cx="92" cy="88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5" name="Oval 30"/>
            <p:cNvSpPr>
              <a:spLocks noChangeArrowheads="1"/>
            </p:cNvSpPr>
            <p:nvPr/>
          </p:nvSpPr>
          <p:spPr bwMode="auto">
            <a:xfrm>
              <a:off x="3484" y="974"/>
              <a:ext cx="92" cy="88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6" name="Oval 31"/>
            <p:cNvSpPr>
              <a:spLocks noChangeArrowheads="1"/>
            </p:cNvSpPr>
            <p:nvPr/>
          </p:nvSpPr>
          <p:spPr bwMode="auto">
            <a:xfrm>
              <a:off x="2751" y="221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7" name="Oval 32"/>
            <p:cNvSpPr>
              <a:spLocks noChangeArrowheads="1"/>
            </p:cNvSpPr>
            <p:nvPr/>
          </p:nvSpPr>
          <p:spPr bwMode="auto">
            <a:xfrm>
              <a:off x="3759" y="1814"/>
              <a:ext cx="92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8" name="Oval 33"/>
            <p:cNvSpPr>
              <a:spLocks noChangeArrowheads="1"/>
            </p:cNvSpPr>
            <p:nvPr/>
          </p:nvSpPr>
          <p:spPr bwMode="auto">
            <a:xfrm>
              <a:off x="275" y="2699"/>
              <a:ext cx="92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59" name="Oval 34"/>
            <p:cNvSpPr>
              <a:spLocks noChangeArrowheads="1"/>
            </p:cNvSpPr>
            <p:nvPr/>
          </p:nvSpPr>
          <p:spPr bwMode="auto">
            <a:xfrm>
              <a:off x="3530" y="2655"/>
              <a:ext cx="92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0" name="Oval 35"/>
            <p:cNvSpPr>
              <a:spLocks noChangeArrowheads="1"/>
            </p:cNvSpPr>
            <p:nvPr/>
          </p:nvSpPr>
          <p:spPr bwMode="auto">
            <a:xfrm>
              <a:off x="1971" y="3629"/>
              <a:ext cx="92" cy="88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1" name="Oval 36"/>
            <p:cNvSpPr>
              <a:spLocks noChangeArrowheads="1"/>
            </p:cNvSpPr>
            <p:nvPr/>
          </p:nvSpPr>
          <p:spPr bwMode="auto">
            <a:xfrm>
              <a:off x="1009" y="3407"/>
              <a:ext cx="91" cy="89"/>
            </a:xfrm>
            <a:prstGeom prst="ellipse">
              <a:avLst/>
            </a:prstGeom>
            <a:solidFill>
              <a:srgbClr val="FF3300"/>
            </a:solidFill>
            <a:ln>
              <a:noFill/>
            </a:ln>
            <a:effectLst>
              <a:prstShdw prst="shdw17" dist="17961" dir="2700000">
                <a:srgbClr val="991F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2" name="Oval 37"/>
            <p:cNvSpPr>
              <a:spLocks noChangeArrowheads="1"/>
            </p:cNvSpPr>
            <p:nvPr/>
          </p:nvSpPr>
          <p:spPr bwMode="auto">
            <a:xfrm>
              <a:off x="3393" y="2965"/>
              <a:ext cx="45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3" name="Oval 38"/>
            <p:cNvSpPr>
              <a:spLocks noChangeArrowheads="1"/>
            </p:cNvSpPr>
            <p:nvPr/>
          </p:nvSpPr>
          <p:spPr bwMode="auto">
            <a:xfrm>
              <a:off x="3301" y="3098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4" name="Oval 39"/>
            <p:cNvSpPr>
              <a:spLocks noChangeArrowheads="1"/>
            </p:cNvSpPr>
            <p:nvPr/>
          </p:nvSpPr>
          <p:spPr bwMode="auto">
            <a:xfrm>
              <a:off x="2797" y="3452"/>
              <a:ext cx="45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5" name="Oval 40"/>
            <p:cNvSpPr>
              <a:spLocks noChangeArrowheads="1"/>
            </p:cNvSpPr>
            <p:nvPr/>
          </p:nvSpPr>
          <p:spPr bwMode="auto">
            <a:xfrm>
              <a:off x="2613" y="3540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6" name="Oval 41"/>
            <p:cNvSpPr>
              <a:spLocks noChangeArrowheads="1"/>
            </p:cNvSpPr>
            <p:nvPr/>
          </p:nvSpPr>
          <p:spPr bwMode="auto">
            <a:xfrm>
              <a:off x="367" y="752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7" name="Oval 42"/>
            <p:cNvSpPr>
              <a:spLocks noChangeArrowheads="1"/>
            </p:cNvSpPr>
            <p:nvPr/>
          </p:nvSpPr>
          <p:spPr bwMode="auto">
            <a:xfrm>
              <a:off x="504" y="575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8" name="Oval 43"/>
            <p:cNvSpPr>
              <a:spLocks noChangeArrowheads="1"/>
            </p:cNvSpPr>
            <p:nvPr/>
          </p:nvSpPr>
          <p:spPr bwMode="auto">
            <a:xfrm>
              <a:off x="0" y="1637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69" name="Oval 44"/>
            <p:cNvSpPr>
              <a:spLocks noChangeArrowheads="1"/>
            </p:cNvSpPr>
            <p:nvPr/>
          </p:nvSpPr>
          <p:spPr bwMode="auto">
            <a:xfrm>
              <a:off x="642" y="487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0" name="Oval 45"/>
            <p:cNvSpPr>
              <a:spLocks noChangeArrowheads="1"/>
            </p:cNvSpPr>
            <p:nvPr/>
          </p:nvSpPr>
          <p:spPr bwMode="auto">
            <a:xfrm>
              <a:off x="825" y="354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1" name="Oval 46"/>
            <p:cNvSpPr>
              <a:spLocks noChangeArrowheads="1"/>
            </p:cNvSpPr>
            <p:nvPr/>
          </p:nvSpPr>
          <p:spPr bwMode="auto">
            <a:xfrm>
              <a:off x="2430" y="3584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2" name="Oval 47"/>
            <p:cNvSpPr>
              <a:spLocks noChangeArrowheads="1"/>
            </p:cNvSpPr>
            <p:nvPr/>
          </p:nvSpPr>
          <p:spPr bwMode="auto">
            <a:xfrm>
              <a:off x="2201" y="3629"/>
              <a:ext cx="45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3" name="Oval 48"/>
            <p:cNvSpPr>
              <a:spLocks noChangeArrowheads="1"/>
            </p:cNvSpPr>
            <p:nvPr/>
          </p:nvSpPr>
          <p:spPr bwMode="auto">
            <a:xfrm>
              <a:off x="46" y="1460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4" name="Oval 49"/>
            <p:cNvSpPr>
              <a:spLocks noChangeArrowheads="1"/>
            </p:cNvSpPr>
            <p:nvPr/>
          </p:nvSpPr>
          <p:spPr bwMode="auto">
            <a:xfrm>
              <a:off x="92" y="1283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5" name="Oval 50"/>
            <p:cNvSpPr>
              <a:spLocks noChangeArrowheads="1"/>
            </p:cNvSpPr>
            <p:nvPr/>
          </p:nvSpPr>
          <p:spPr bwMode="auto">
            <a:xfrm>
              <a:off x="183" y="1106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6" name="Oval 51"/>
            <p:cNvSpPr>
              <a:spLocks noChangeArrowheads="1"/>
            </p:cNvSpPr>
            <p:nvPr/>
          </p:nvSpPr>
          <p:spPr bwMode="auto">
            <a:xfrm>
              <a:off x="3484" y="2832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7" name="Oval 52"/>
            <p:cNvSpPr>
              <a:spLocks noChangeArrowheads="1"/>
            </p:cNvSpPr>
            <p:nvPr/>
          </p:nvSpPr>
          <p:spPr bwMode="auto">
            <a:xfrm>
              <a:off x="3163" y="3230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8" name="Oval 53"/>
            <p:cNvSpPr>
              <a:spLocks noChangeArrowheads="1"/>
            </p:cNvSpPr>
            <p:nvPr/>
          </p:nvSpPr>
          <p:spPr bwMode="auto">
            <a:xfrm>
              <a:off x="3759" y="1991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79" name="Oval 54"/>
            <p:cNvSpPr>
              <a:spLocks noChangeArrowheads="1"/>
            </p:cNvSpPr>
            <p:nvPr/>
          </p:nvSpPr>
          <p:spPr bwMode="auto">
            <a:xfrm>
              <a:off x="3668" y="2522"/>
              <a:ext cx="45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0" name="Oval 55"/>
            <p:cNvSpPr>
              <a:spLocks noChangeArrowheads="1"/>
            </p:cNvSpPr>
            <p:nvPr/>
          </p:nvSpPr>
          <p:spPr bwMode="auto">
            <a:xfrm>
              <a:off x="3713" y="2345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1" name="Oval 56"/>
            <p:cNvSpPr>
              <a:spLocks noChangeArrowheads="1"/>
            </p:cNvSpPr>
            <p:nvPr/>
          </p:nvSpPr>
          <p:spPr bwMode="auto">
            <a:xfrm>
              <a:off x="3759" y="2168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2" name="Oval 57"/>
            <p:cNvSpPr>
              <a:spLocks noChangeArrowheads="1"/>
            </p:cNvSpPr>
            <p:nvPr/>
          </p:nvSpPr>
          <p:spPr bwMode="auto">
            <a:xfrm>
              <a:off x="3438" y="841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3" name="Oval 58"/>
            <p:cNvSpPr>
              <a:spLocks noChangeArrowheads="1"/>
            </p:cNvSpPr>
            <p:nvPr/>
          </p:nvSpPr>
          <p:spPr bwMode="auto">
            <a:xfrm>
              <a:off x="183" y="2567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4" name="Oval 59"/>
            <p:cNvSpPr>
              <a:spLocks noChangeArrowheads="1"/>
            </p:cNvSpPr>
            <p:nvPr/>
          </p:nvSpPr>
          <p:spPr bwMode="auto">
            <a:xfrm>
              <a:off x="138" y="2390"/>
              <a:ext cx="45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5" name="Oval 60"/>
            <p:cNvSpPr>
              <a:spLocks noChangeArrowheads="1"/>
            </p:cNvSpPr>
            <p:nvPr/>
          </p:nvSpPr>
          <p:spPr bwMode="auto">
            <a:xfrm>
              <a:off x="92" y="2213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6" name="Oval 61"/>
            <p:cNvSpPr>
              <a:spLocks noChangeArrowheads="1"/>
            </p:cNvSpPr>
            <p:nvPr/>
          </p:nvSpPr>
          <p:spPr bwMode="auto">
            <a:xfrm>
              <a:off x="46" y="2036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7" name="Oval 62"/>
            <p:cNvSpPr>
              <a:spLocks noChangeArrowheads="1"/>
            </p:cNvSpPr>
            <p:nvPr/>
          </p:nvSpPr>
          <p:spPr bwMode="auto">
            <a:xfrm>
              <a:off x="3301" y="708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8" name="Oval 63"/>
            <p:cNvSpPr>
              <a:spLocks noChangeArrowheads="1"/>
            </p:cNvSpPr>
            <p:nvPr/>
          </p:nvSpPr>
          <p:spPr bwMode="auto">
            <a:xfrm>
              <a:off x="3209" y="575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89" name="Oval 64"/>
            <p:cNvSpPr>
              <a:spLocks noChangeArrowheads="1"/>
            </p:cNvSpPr>
            <p:nvPr/>
          </p:nvSpPr>
          <p:spPr bwMode="auto">
            <a:xfrm>
              <a:off x="3072" y="443"/>
              <a:ext cx="45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0" name="Oval 65"/>
            <p:cNvSpPr>
              <a:spLocks noChangeArrowheads="1"/>
            </p:cNvSpPr>
            <p:nvPr/>
          </p:nvSpPr>
          <p:spPr bwMode="auto">
            <a:xfrm>
              <a:off x="3759" y="1637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1" name="Oval 66"/>
            <p:cNvSpPr>
              <a:spLocks noChangeArrowheads="1"/>
            </p:cNvSpPr>
            <p:nvPr/>
          </p:nvSpPr>
          <p:spPr bwMode="auto">
            <a:xfrm>
              <a:off x="3759" y="1460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2" name="Oval 67"/>
            <p:cNvSpPr>
              <a:spLocks noChangeArrowheads="1"/>
            </p:cNvSpPr>
            <p:nvPr/>
          </p:nvSpPr>
          <p:spPr bwMode="auto">
            <a:xfrm>
              <a:off x="3713" y="1283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3" name="Oval 68"/>
            <p:cNvSpPr>
              <a:spLocks noChangeArrowheads="1"/>
            </p:cNvSpPr>
            <p:nvPr/>
          </p:nvSpPr>
          <p:spPr bwMode="auto">
            <a:xfrm>
              <a:off x="3622" y="1151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4" name="Oval 69"/>
            <p:cNvSpPr>
              <a:spLocks noChangeArrowheads="1"/>
            </p:cNvSpPr>
            <p:nvPr/>
          </p:nvSpPr>
          <p:spPr bwMode="auto">
            <a:xfrm>
              <a:off x="1788" y="3673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5" name="Oval 70"/>
            <p:cNvSpPr>
              <a:spLocks noChangeArrowheads="1"/>
            </p:cNvSpPr>
            <p:nvPr/>
          </p:nvSpPr>
          <p:spPr bwMode="auto">
            <a:xfrm>
              <a:off x="1559" y="3629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6" name="Oval 71"/>
            <p:cNvSpPr>
              <a:spLocks noChangeArrowheads="1"/>
            </p:cNvSpPr>
            <p:nvPr/>
          </p:nvSpPr>
          <p:spPr bwMode="auto">
            <a:xfrm>
              <a:off x="1375" y="3584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7" name="Oval 72"/>
            <p:cNvSpPr>
              <a:spLocks noChangeArrowheads="1"/>
            </p:cNvSpPr>
            <p:nvPr/>
          </p:nvSpPr>
          <p:spPr bwMode="auto">
            <a:xfrm>
              <a:off x="825" y="3319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8" name="Oval 73"/>
            <p:cNvSpPr>
              <a:spLocks noChangeArrowheads="1"/>
            </p:cNvSpPr>
            <p:nvPr/>
          </p:nvSpPr>
          <p:spPr bwMode="auto">
            <a:xfrm>
              <a:off x="1192" y="3540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199" name="Oval 74"/>
            <p:cNvSpPr>
              <a:spLocks noChangeArrowheads="1"/>
            </p:cNvSpPr>
            <p:nvPr/>
          </p:nvSpPr>
          <p:spPr bwMode="auto">
            <a:xfrm>
              <a:off x="642" y="3186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200" name="Oval 75"/>
            <p:cNvSpPr>
              <a:spLocks noChangeArrowheads="1"/>
            </p:cNvSpPr>
            <p:nvPr/>
          </p:nvSpPr>
          <p:spPr bwMode="auto">
            <a:xfrm>
              <a:off x="504" y="3053"/>
              <a:ext cx="46" cy="45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201" name="Oval 76"/>
            <p:cNvSpPr>
              <a:spLocks noChangeArrowheads="1"/>
            </p:cNvSpPr>
            <p:nvPr/>
          </p:nvSpPr>
          <p:spPr bwMode="auto">
            <a:xfrm>
              <a:off x="367" y="2921"/>
              <a:ext cx="46" cy="44"/>
            </a:xfrm>
            <a:prstGeom prst="ellipse">
              <a:avLst/>
            </a:prstGeom>
            <a:solidFill>
              <a:srgbClr val="FF9900"/>
            </a:solidFill>
            <a:ln>
              <a:noFill/>
            </a:ln>
            <a:effectLst>
              <a:prstShdw prst="shdw17" dist="17961" dir="2700000">
                <a:srgbClr val="995C00"/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202" name="Line 77"/>
            <p:cNvSpPr>
              <a:spLocks noChangeShapeType="1"/>
            </p:cNvSpPr>
            <p:nvPr/>
          </p:nvSpPr>
          <p:spPr bwMode="auto">
            <a:xfrm flipH="1">
              <a:off x="2017" y="1991"/>
              <a:ext cx="0" cy="1151"/>
            </a:xfrm>
            <a:prstGeom prst="line">
              <a:avLst/>
            </a:prstGeom>
            <a:noFill/>
            <a:ln w="165100">
              <a:solidFill>
                <a:srgbClr val="3333FF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US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203" name="Oval 78"/>
            <p:cNvSpPr>
              <a:spLocks noChangeArrowheads="1"/>
            </p:cNvSpPr>
            <p:nvPr/>
          </p:nvSpPr>
          <p:spPr bwMode="auto">
            <a:xfrm>
              <a:off x="1880" y="1726"/>
              <a:ext cx="275" cy="265"/>
            </a:xfrm>
            <a:prstGeom prst="ellipse">
              <a:avLst/>
            </a:prstGeom>
            <a:gradFill rotWithShape="0">
              <a:gsLst>
                <a:gs pos="0">
                  <a:srgbClr val="FF3399"/>
                </a:gs>
                <a:gs pos="25000">
                  <a:srgbClr val="FF6633"/>
                </a:gs>
                <a:gs pos="50000">
                  <a:srgbClr val="FFFF00"/>
                </a:gs>
                <a:gs pos="75000">
                  <a:srgbClr val="01A78F"/>
                </a:gs>
                <a:gs pos="100000">
                  <a:srgbClr val="3366F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204" name="Oval 79"/>
            <p:cNvSpPr>
              <a:spLocks noChangeArrowheads="1"/>
            </p:cNvSpPr>
            <p:nvPr/>
          </p:nvSpPr>
          <p:spPr bwMode="auto">
            <a:xfrm>
              <a:off x="1880" y="1726"/>
              <a:ext cx="275" cy="265"/>
            </a:xfrm>
            <a:prstGeom prst="ellipse">
              <a:avLst/>
            </a:prstGeom>
            <a:gradFill rotWithShape="0">
              <a:gsLst>
                <a:gs pos="0">
                  <a:srgbClr val="FF3399"/>
                </a:gs>
                <a:gs pos="25000">
                  <a:srgbClr val="FF6633"/>
                </a:gs>
                <a:gs pos="50000">
                  <a:srgbClr val="FFFF00"/>
                </a:gs>
                <a:gs pos="75000">
                  <a:srgbClr val="01A78F"/>
                </a:gs>
                <a:gs pos="100000">
                  <a:srgbClr val="3366F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  <p:sp>
          <p:nvSpPr>
            <p:cNvPr id="5205" name="Rectangle 80"/>
            <p:cNvSpPr>
              <a:spLocks noChangeArrowheads="1"/>
            </p:cNvSpPr>
            <p:nvPr/>
          </p:nvSpPr>
          <p:spPr bwMode="auto">
            <a:xfrm rot="19529169" flipV="1">
              <a:off x="1202" y="1699"/>
              <a:ext cx="854" cy="160"/>
            </a:xfrm>
            <a:prstGeom prst="rect">
              <a:avLst/>
            </a:prstGeom>
            <a:solidFill>
              <a:srgbClr val="3333FF"/>
            </a:solidFill>
            <a:ln w="9525">
              <a:solidFill>
                <a:srgbClr val="3333FF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</p:grpSp>
      <p:sp>
        <p:nvSpPr>
          <p:cNvPr id="5123" name="Line 81"/>
          <p:cNvSpPr>
            <a:spLocks noChangeShapeType="1"/>
          </p:cNvSpPr>
          <p:nvPr/>
        </p:nvSpPr>
        <p:spPr bwMode="auto">
          <a:xfrm rot="20873648" flipV="1">
            <a:off x="3679825" y="1301750"/>
            <a:ext cx="495300" cy="2127250"/>
          </a:xfrm>
          <a:prstGeom prst="line">
            <a:avLst/>
          </a:prstGeom>
          <a:noFill/>
          <a:ln w="101600">
            <a:solidFill>
              <a:srgbClr val="FFDC45"/>
            </a:solidFill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5124" name="Line 82"/>
          <p:cNvSpPr>
            <a:spLocks noChangeShapeType="1"/>
          </p:cNvSpPr>
          <p:nvPr/>
        </p:nvSpPr>
        <p:spPr bwMode="auto">
          <a:xfrm flipV="1">
            <a:off x="3879850" y="3581400"/>
            <a:ext cx="1816100" cy="0"/>
          </a:xfrm>
          <a:prstGeom prst="line">
            <a:avLst/>
          </a:prstGeom>
          <a:noFill/>
          <a:ln w="190500">
            <a:solidFill>
              <a:srgbClr val="66FF33"/>
            </a:solidFill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6227" name="Text Box 83"/>
          <p:cNvSpPr txBox="1">
            <a:spLocks noChangeArrowheads="1"/>
          </p:cNvSpPr>
          <p:nvPr/>
        </p:nvSpPr>
        <p:spPr bwMode="auto">
          <a:xfrm>
            <a:off x="7473950" y="333375"/>
            <a:ext cx="2217715" cy="1006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6000" b="1">
                <a:solidFill>
                  <a:srgbClr val="4F5B8E"/>
                </a:solidFill>
                <a:ea typeface="微软雅黑" panose="020b0503020204020204" charset="-122"/>
              </a:rPr>
              <a:t>3</a:t>
            </a:r>
            <a:r>
              <a:rPr lang="zh-CN" altLang="en-US" sz="6000" b="1">
                <a:solidFill>
                  <a:srgbClr val="4F5B8E"/>
                </a:solidFill>
                <a:ea typeface="微软雅黑" panose="020b0503020204020204" charset="-122"/>
              </a:rPr>
              <a:t>时    </a:t>
            </a:r>
            <a:endParaRPr lang="zh-CN" altLang="en-US" sz="6000" b="1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6228" name="Rectangle 84"/>
          <p:cNvSpPr>
            <a:spLocks noChangeArrowheads="1"/>
          </p:cNvSpPr>
          <p:nvPr/>
        </p:nvSpPr>
        <p:spPr bwMode="auto">
          <a:xfrm>
            <a:off x="7258050" y="1557424"/>
            <a:ext cx="3052638" cy="1098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6600">
                <a:solidFill>
                  <a:srgbClr val="4F5B8E"/>
                </a:solidFill>
                <a:ea typeface="微软雅黑" panose="020b0503020204020204" charset="-122"/>
              </a:rPr>
              <a:t>3∶00</a:t>
            </a:r>
            <a:endParaRPr lang="en-US" altLang="zh-CN" sz="66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6229" name="WordArt 85"/>
          <p:cNvSpPr>
            <a:spLocks noChangeArrowheads="1" noChangeShapeType="1"/>
          </p:cNvSpPr>
          <p:nvPr/>
        </p:nvSpPr>
        <p:spPr bwMode="auto">
          <a:xfrm>
            <a:off x="0" y="0"/>
            <a:ext cx="1816100" cy="1385888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3287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b="1" i="1">
                <a:ln w="9525">
                  <a:round/>
                </a:ln>
                <a:solidFill>
                  <a:srgbClr val="4F5B8E"/>
                </a:solidFill>
                <a:latin typeface="黑体" panose="02010609060101010101" charset="-122"/>
                <a:ea typeface="微软雅黑" panose="020b0503020204020204" charset="-122"/>
              </a:rPr>
              <a:t>复习</a:t>
            </a:r>
            <a:endParaRPr lang="zh-CN" altLang="en-US" sz="3600" b="1" i="1">
              <a:ln w="9525">
                <a:round/>
              </a:ln>
              <a:solidFill>
                <a:srgbClr val="4F5B8E"/>
              </a:solidFill>
              <a:latin typeface="黑体" panose="02010609060101010101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27" grpId="0" build="allAtOnce"/>
      <p:bldP spid="6228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2"/>
          <p:cNvGrpSpPr/>
          <p:nvPr/>
        </p:nvGrpSpPr>
        <p:grpSpPr>
          <a:xfrm>
            <a:off x="800100" y="1203325"/>
            <a:ext cx="1111250" cy="569913"/>
            <a:chExt cx="646" cy="359"/>
          </a:xfrm>
        </p:grpSpPr>
        <p:pic>
          <p:nvPicPr>
            <p:cNvPr id="6152" name="Picture 3" descr="小鱼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15" cy="3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3" name="Rectangle 4"/>
            <p:cNvSpPr>
              <a:spLocks noChangeArrowheads="1"/>
            </p:cNvSpPr>
            <p:nvPr/>
          </p:nvSpPr>
          <p:spPr bwMode="auto">
            <a:xfrm>
              <a:off x="160" y="19"/>
              <a:ext cx="486" cy="3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zh-CN" altLang="en-US" sz="2800" b="1">
                  <a:solidFill>
                    <a:srgbClr val="4F5B8E"/>
                  </a:solidFill>
                  <a:ea typeface="微软雅黑" panose="020b0503020204020204" charset="-122"/>
                </a:rPr>
                <a:t> </a:t>
              </a:r>
              <a:r>
                <a:rPr lang="en-US" altLang="zh-CN" sz="2800" b="1">
                  <a:solidFill>
                    <a:srgbClr val="4F5B8E"/>
                  </a:solidFill>
                  <a:ea typeface="微软雅黑" panose="020b0503020204020204" charset="-122"/>
                </a:rPr>
                <a:t>1</a:t>
              </a:r>
              <a:r>
                <a:rPr lang="zh-CN" altLang="en-US" sz="2800" b="1">
                  <a:solidFill>
                    <a:srgbClr val="4F5B8E"/>
                  </a:solidFill>
                  <a:ea typeface="微软雅黑" panose="020b0503020204020204" charset="-122"/>
                </a:rPr>
                <a:t>                                                                               </a:t>
              </a:r>
              <a:endParaRPr lang="en-US" altLang="zh-CN" sz="2800" b="1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</p:grpSp>
      <p:pic>
        <p:nvPicPr>
          <p:cNvPr id="6147" name="Picture 5" descr="p-81-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0188" y="2435225"/>
            <a:ext cx="6418262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148" name="Group 6"/>
          <p:cNvGrpSpPr/>
          <p:nvPr/>
        </p:nvGrpSpPr>
        <p:grpSpPr>
          <a:xfrm>
            <a:off x="2301875" y="2133600"/>
            <a:ext cx="2343150" cy="790575"/>
            <a:chExt cx="1363" cy="498"/>
          </a:xfrm>
        </p:grpSpPr>
        <p:pic>
          <p:nvPicPr>
            <p:cNvPr id="6150" name="Picture 7" descr="00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830" cy="4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1" name="Rectangle 8"/>
            <p:cNvSpPr>
              <a:spLocks noChangeArrowheads="1"/>
            </p:cNvSpPr>
            <p:nvPr/>
          </p:nvSpPr>
          <p:spPr bwMode="auto">
            <a:xfrm>
              <a:off x="86" y="8"/>
              <a:ext cx="1278" cy="3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zh-CN" altLang="en-US" sz="3000" b="1">
                  <a:solidFill>
                    <a:srgbClr val="4F5B8E"/>
                  </a:solidFill>
                  <a:latin typeface="Times New Roman" panose="02020603050405020304" pitchFamily="2" charset="0"/>
                  <a:ea typeface="微软雅黑" panose="020b0503020204020204" charset="-122"/>
                </a:rPr>
                <a:t>上课。</a:t>
              </a:r>
              <a:endParaRPr lang="zh-CN" altLang="en-US" sz="3000" b="1">
                <a:solidFill>
                  <a:srgbClr val="4F5B8E"/>
                </a:solidFill>
                <a:latin typeface="Times New Roman" panose="02020603050405020304" pitchFamily="2" charset="0"/>
                <a:ea typeface="微软雅黑" panose="020b0503020204020204" charset="-122"/>
              </a:endParaRPr>
            </a:p>
          </p:txBody>
        </p:sp>
      </p:grpSp>
      <p:pic>
        <p:nvPicPr>
          <p:cNvPr id="6149" name="Picture 9" descr="p-81-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4300" y="1196975"/>
            <a:ext cx="2155825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90600" y="685800"/>
            <a:ext cx="2476500" cy="914400"/>
            <a:chExt cx="1440" cy="576"/>
          </a:xfrm>
        </p:grpSpPr>
        <p:sp>
          <p:nvSpPr>
            <p:cNvPr id="7205" name="Oval 3"/>
            <p:cNvSpPr>
              <a:spLocks noChangeArrowheads="1"/>
            </p:cNvSpPr>
            <p:nvPr/>
          </p:nvSpPr>
          <p:spPr bwMode="auto">
            <a:xfrm>
              <a:off x="0" y="0"/>
              <a:ext cx="1440" cy="576"/>
            </a:xfrm>
            <a:prstGeom prst="ellipse">
              <a:avLst/>
            </a:prstGeom>
            <a:solidFill>
              <a:srgbClr val="FF9900"/>
            </a:solidFill>
            <a:ln w="9525">
              <a:round/>
            </a:ln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9900"/>
              </a:extrusionClr>
              <a:contourClr>
                <a:srgbClr val="FF9900"/>
              </a:contourClr>
            </a:sp3d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endParaRPr>
            </a:p>
          </p:txBody>
        </p:sp>
        <p:sp>
          <p:nvSpPr>
            <p:cNvPr id="25604" name="Text Box 4"/>
            <p:cNvSpPr txBox="1">
              <a:spLocks noChangeArrowheads="1"/>
            </p:cNvSpPr>
            <p:nvPr/>
          </p:nvSpPr>
          <p:spPr bwMode="auto">
            <a:xfrm>
              <a:off x="278" y="105"/>
              <a:ext cx="923" cy="365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107763" dir="18900000" algn="ctr" rotWithShape="0">
                <a:schemeClr val="bg2"/>
              </a:outerShdw>
            </a:effectLst>
          </p:spPr>
          <p:txBody>
            <a:bodyPr>
              <a:spAutoFit/>
            </a:bodyPr>
            <a:lstStyle>
              <a:defPPr>
                <a:defRPr lang="en-US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defRPr/>
              </a:pPr>
              <a:r>
                <a:rPr lang="zh-CN" altLang="en-US" sz="3200" b="1">
                  <a:solidFill>
                    <a:srgbClr val="4F5B8E"/>
                  </a:solidFill>
                  <a:latin typeface="Tahoma" panose="020b0604030504040204" pitchFamily="34" charset="0"/>
                  <a:ea typeface="微软雅黑" panose="020b0503020204020204" charset="-122"/>
                </a:rPr>
                <a:t>填一填</a:t>
              </a:r>
              <a:endParaRPr lang="zh-CN" altLang="en-US" sz="32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7171" name="Text Box 5"/>
          <p:cNvSpPr txBox="1">
            <a:spLocks noChangeArrowheads="1"/>
          </p:cNvSpPr>
          <p:nvPr/>
        </p:nvSpPr>
        <p:spPr bwMode="auto">
          <a:xfrm>
            <a:off x="1155700" y="1949450"/>
            <a:ext cx="1752764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钟面上有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72" name="Line 6"/>
          <p:cNvSpPr>
            <a:spLocks noChangeShapeType="1"/>
          </p:cNvSpPr>
          <p:nvPr/>
        </p:nvSpPr>
        <p:spPr bwMode="auto">
          <a:xfrm flipH="1">
            <a:off x="2824163" y="24384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3890963" y="1905000"/>
            <a:ext cx="1250930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个大格,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74" name="Line 8"/>
          <p:cNvSpPr>
            <a:spLocks noChangeShapeType="1"/>
          </p:cNvSpPr>
          <p:nvPr/>
        </p:nvSpPr>
        <p:spPr bwMode="auto">
          <a:xfrm flipH="1">
            <a:off x="5465763" y="24384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7175" name="Text Box 9"/>
          <p:cNvSpPr txBox="1">
            <a:spLocks noChangeArrowheads="1"/>
          </p:cNvSpPr>
          <p:nvPr/>
        </p:nvSpPr>
        <p:spPr bwMode="auto">
          <a:xfrm>
            <a:off x="6538913" y="1905000"/>
            <a:ext cx="1250930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个小格。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76" name="Text Box 10"/>
          <p:cNvSpPr txBox="1">
            <a:spLocks noChangeArrowheads="1"/>
          </p:cNvSpPr>
          <p:nvPr/>
        </p:nvSpPr>
        <p:spPr bwMode="auto">
          <a:xfrm>
            <a:off x="595313" y="194945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⒈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77" name="Text Box 11"/>
          <p:cNvSpPr txBox="1">
            <a:spLocks noChangeArrowheads="1"/>
          </p:cNvSpPr>
          <p:nvPr/>
        </p:nvSpPr>
        <p:spPr bwMode="auto">
          <a:xfrm>
            <a:off x="588963" y="278765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⒉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78" name="Text Box 12"/>
          <p:cNvSpPr txBox="1">
            <a:spLocks noChangeArrowheads="1"/>
          </p:cNvSpPr>
          <p:nvPr/>
        </p:nvSpPr>
        <p:spPr bwMode="auto">
          <a:xfrm>
            <a:off x="1238250" y="2711450"/>
            <a:ext cx="3030707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时针走１个大格是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79" name="Text Box 13"/>
          <p:cNvSpPr txBox="1">
            <a:spLocks noChangeArrowheads="1"/>
          </p:cNvSpPr>
          <p:nvPr/>
        </p:nvSpPr>
        <p:spPr bwMode="auto">
          <a:xfrm>
            <a:off x="1238250" y="3625850"/>
            <a:ext cx="3030707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分针走１个小格是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0" name="Text Box 14"/>
          <p:cNvSpPr txBox="1">
            <a:spLocks noChangeArrowheads="1"/>
          </p:cNvSpPr>
          <p:nvPr/>
        </p:nvSpPr>
        <p:spPr bwMode="auto">
          <a:xfrm>
            <a:off x="1249363" y="4495800"/>
            <a:ext cx="4565766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时针走１个大格,分针正好走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1" name="Text Box 15"/>
          <p:cNvSpPr txBox="1">
            <a:spLocks noChangeArrowheads="1"/>
          </p:cNvSpPr>
          <p:nvPr/>
        </p:nvSpPr>
        <p:spPr bwMode="auto">
          <a:xfrm>
            <a:off x="6456363" y="3657600"/>
            <a:ext cx="1962841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走１大格是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2" name="Line 16"/>
          <p:cNvSpPr>
            <a:spLocks noChangeShapeType="1"/>
          </p:cNvSpPr>
          <p:nvPr/>
        </p:nvSpPr>
        <p:spPr bwMode="auto">
          <a:xfrm flipH="1">
            <a:off x="4475163" y="40386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7183" name="Line 17"/>
          <p:cNvSpPr>
            <a:spLocks noChangeShapeType="1"/>
          </p:cNvSpPr>
          <p:nvPr/>
        </p:nvSpPr>
        <p:spPr bwMode="auto">
          <a:xfrm flipH="1">
            <a:off x="6373813" y="49530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7184" name="Line 18"/>
          <p:cNvSpPr>
            <a:spLocks noChangeShapeType="1"/>
          </p:cNvSpPr>
          <p:nvPr/>
        </p:nvSpPr>
        <p:spPr bwMode="auto">
          <a:xfrm flipH="1">
            <a:off x="4475163" y="32004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7185" name="Text Box 19"/>
          <p:cNvSpPr txBox="1">
            <a:spLocks noChangeArrowheads="1"/>
          </p:cNvSpPr>
          <p:nvPr/>
        </p:nvSpPr>
        <p:spPr bwMode="auto">
          <a:xfrm>
            <a:off x="5568950" y="274320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时。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6" name="Text Box 20"/>
          <p:cNvSpPr txBox="1">
            <a:spLocks noChangeArrowheads="1"/>
          </p:cNvSpPr>
          <p:nvPr/>
        </p:nvSpPr>
        <p:spPr bwMode="auto">
          <a:xfrm>
            <a:off x="631825" y="364490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⒊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7" name="Text Box 21"/>
          <p:cNvSpPr txBox="1">
            <a:spLocks noChangeArrowheads="1"/>
          </p:cNvSpPr>
          <p:nvPr/>
        </p:nvSpPr>
        <p:spPr bwMode="auto">
          <a:xfrm>
            <a:off x="577850" y="4510088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⒋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8" name="Text Box 22"/>
          <p:cNvSpPr txBox="1">
            <a:spLocks noChangeArrowheads="1"/>
          </p:cNvSpPr>
          <p:nvPr/>
        </p:nvSpPr>
        <p:spPr bwMode="auto">
          <a:xfrm>
            <a:off x="5486400" y="358140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分,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89" name="Text Box 23"/>
          <p:cNvSpPr txBox="1">
            <a:spLocks noChangeArrowheads="1"/>
          </p:cNvSpPr>
          <p:nvPr/>
        </p:nvSpPr>
        <p:spPr bwMode="auto">
          <a:xfrm>
            <a:off x="7364413" y="4495800"/>
            <a:ext cx="975084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圈,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90" name="Line 24"/>
          <p:cNvSpPr>
            <a:spLocks noChangeShapeType="1"/>
          </p:cNvSpPr>
          <p:nvPr/>
        </p:nvSpPr>
        <p:spPr bwMode="auto">
          <a:xfrm flipH="1">
            <a:off x="8437563" y="4114800"/>
            <a:ext cx="6604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7191" name="Text Box 25"/>
          <p:cNvSpPr txBox="1">
            <a:spLocks noChangeArrowheads="1"/>
          </p:cNvSpPr>
          <p:nvPr/>
        </p:nvSpPr>
        <p:spPr bwMode="auto">
          <a:xfrm>
            <a:off x="9080500" y="365760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分。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92" name="Text Box 26"/>
          <p:cNvSpPr txBox="1">
            <a:spLocks noChangeArrowheads="1"/>
          </p:cNvSpPr>
          <p:nvPr/>
        </p:nvSpPr>
        <p:spPr bwMode="auto">
          <a:xfrm>
            <a:off x="8121650" y="450850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是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93" name="Text Box 27"/>
          <p:cNvSpPr txBox="1">
            <a:spLocks noChangeArrowheads="1"/>
          </p:cNvSpPr>
          <p:nvPr/>
        </p:nvSpPr>
        <p:spPr bwMode="auto">
          <a:xfrm>
            <a:off x="9183688" y="4495800"/>
            <a:ext cx="53901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分。</a:t>
            </a:r>
            <a:endParaRPr lang="zh-CN" altLang="en-US" sz="28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7194" name="Line 28"/>
          <p:cNvSpPr>
            <a:spLocks noChangeShapeType="1"/>
          </p:cNvSpPr>
          <p:nvPr/>
        </p:nvSpPr>
        <p:spPr bwMode="auto">
          <a:xfrm flipH="1">
            <a:off x="8520113" y="5029200"/>
            <a:ext cx="6604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25629" name="Text Box 29"/>
          <p:cNvSpPr txBox="1">
            <a:spLocks noChangeArrowheads="1"/>
          </p:cNvSpPr>
          <p:nvPr/>
        </p:nvSpPr>
        <p:spPr bwMode="auto">
          <a:xfrm>
            <a:off x="3030538" y="1981200"/>
            <a:ext cx="571694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12</a:t>
            </a:r>
            <a:endParaRPr lang="en-US" altLang="zh-CN" sz="2800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25630" name="Text Box 30"/>
          <p:cNvSpPr txBox="1">
            <a:spLocks noChangeArrowheads="1"/>
          </p:cNvSpPr>
          <p:nvPr/>
        </p:nvSpPr>
        <p:spPr bwMode="auto">
          <a:xfrm>
            <a:off x="5630863" y="1981200"/>
            <a:ext cx="571694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60</a:t>
            </a:r>
            <a:endParaRPr lang="en-US" altLang="zh-CN" sz="2800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25631" name="Text Box 31"/>
          <p:cNvSpPr txBox="1">
            <a:spLocks noChangeArrowheads="1"/>
          </p:cNvSpPr>
          <p:nvPr/>
        </p:nvSpPr>
        <p:spPr bwMode="auto">
          <a:xfrm>
            <a:off x="4808538" y="2757488"/>
            <a:ext cx="37737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1</a:t>
            </a:r>
            <a:endParaRPr lang="en-US" altLang="zh-CN" sz="2800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25632" name="Text Box 32"/>
          <p:cNvSpPr txBox="1">
            <a:spLocks noChangeArrowheads="1"/>
          </p:cNvSpPr>
          <p:nvPr/>
        </p:nvSpPr>
        <p:spPr bwMode="auto">
          <a:xfrm>
            <a:off x="4787900" y="3595688"/>
            <a:ext cx="37737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1</a:t>
            </a:r>
            <a:endParaRPr lang="en-US" altLang="zh-CN" sz="2800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25633" name="Text Box 33"/>
          <p:cNvSpPr txBox="1">
            <a:spLocks noChangeArrowheads="1"/>
          </p:cNvSpPr>
          <p:nvPr/>
        </p:nvSpPr>
        <p:spPr bwMode="auto">
          <a:xfrm>
            <a:off x="8688388" y="3671888"/>
            <a:ext cx="37737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5</a:t>
            </a:r>
            <a:endParaRPr lang="en-US" altLang="zh-CN" sz="2800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25634" name="Text Box 34"/>
          <p:cNvSpPr txBox="1">
            <a:spLocks noChangeArrowheads="1"/>
          </p:cNvSpPr>
          <p:nvPr/>
        </p:nvSpPr>
        <p:spPr bwMode="auto">
          <a:xfrm>
            <a:off x="6704013" y="4510088"/>
            <a:ext cx="377378" cy="5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800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1</a:t>
            </a:r>
            <a:endParaRPr lang="en-US" altLang="zh-CN" sz="2800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sp>
        <p:nvSpPr>
          <p:cNvPr id="25635" name="Text Box 35"/>
          <p:cNvSpPr txBox="1">
            <a:spLocks noChangeArrowheads="1"/>
          </p:cNvSpPr>
          <p:nvPr/>
        </p:nvSpPr>
        <p:spPr bwMode="auto">
          <a:xfrm>
            <a:off x="8602663" y="4572000"/>
            <a:ext cx="571595" cy="457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2400" b="1">
                <a:solidFill>
                  <a:srgbClr val="4F5B8E"/>
                </a:solidFill>
                <a:latin typeface="Tahoma" panose="020b0604030504040204" pitchFamily="34" charset="0"/>
                <a:ea typeface="微软雅黑" panose="020b0503020204020204" charset="-122"/>
              </a:rPr>
              <a:t>60</a:t>
            </a:r>
            <a:endParaRPr lang="en-US" altLang="zh-CN" sz="2400" b="1">
              <a:solidFill>
                <a:srgbClr val="4F5B8E"/>
              </a:solidFill>
              <a:latin typeface="Tahoma" panose="020b0604030504040204" pitchFamily="34" charset="0"/>
              <a:ea typeface="微软雅黑" panose="020b0503020204020204" charset="-122"/>
            </a:endParaRPr>
          </a:p>
        </p:txBody>
      </p:sp>
      <p:pic>
        <p:nvPicPr>
          <p:cNvPr id="7202" name="Picture 36" descr="AG00174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94600" y="457200"/>
            <a:ext cx="2063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03" name="Rectangle 37"/>
          <p:cNvSpPr>
            <a:spLocks noChangeArrowheads="1"/>
          </p:cNvSpPr>
          <p:nvPr/>
        </p:nvSpPr>
        <p:spPr bwMode="auto">
          <a:xfrm>
            <a:off x="660400" y="427038"/>
            <a:ext cx="8915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zh-CN" altLang="en-US" sz="4400">
                <a:solidFill>
                  <a:srgbClr val="4F5B8E"/>
                </a:solidFill>
                <a:ea typeface="微软雅黑" panose="020b0503020204020204" charset="-122"/>
              </a:rPr>
              <a:t>                                                                                                                                                                                                                      </a:t>
            </a:r>
            <a:endParaRPr lang="zh-CN" altLang="en-US" sz="44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pic>
        <p:nvPicPr>
          <p:cNvPr id="7204" name="Picture 38" descr="小学资源网官方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100" y="6370638"/>
            <a:ext cx="144303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he Microsoft Sou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256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8" dur="500"/>
                                        <p:tgtEl>
                                          <p:spTgt spid="256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56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56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42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500"/>
                                        <p:tgtEl>
                                          <p:spTgt spid="256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256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29" grpId="0"/>
      <p:bldP spid="25630" grpId="1"/>
      <p:bldP spid="25631" grpId="2"/>
      <p:bldP spid="25632" grpId="3"/>
      <p:bldP spid="25633" grpId="4"/>
      <p:bldP spid="25634" grpId="5"/>
      <p:bldP spid="25635" grpId="6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 descr="BK00030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-36513" y="2209800"/>
            <a:ext cx="9952456" cy="82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4800" b="1">
                <a:solidFill>
                  <a:srgbClr val="4F5B8E"/>
                </a:solidFill>
                <a:latin typeface="楷体_GB2312" pitchFamily="49" charset="-122"/>
                <a:ea typeface="微软雅黑" panose="020b0503020204020204" charset="-122"/>
              </a:rPr>
              <a:t>   </a:t>
            </a:r>
            <a:endParaRPr lang="zh-CN" altLang="en-US" b="1">
              <a:solidFill>
                <a:srgbClr val="4F5B8E"/>
              </a:solidFill>
              <a:latin typeface="楷体_GB2312" pitchFamily="49" charset="-122"/>
              <a:ea typeface="微软雅黑" panose="020b0503020204020204" charset="-122"/>
            </a:endParaRPr>
          </a:p>
        </p:txBody>
      </p:sp>
      <p:sp>
        <p:nvSpPr>
          <p:cNvPr id="26628" name="WordArt 4"/>
          <p:cNvSpPr>
            <a:spLocks noChangeArrowheads="1" noChangeShapeType="1"/>
          </p:cNvSpPr>
          <p:nvPr/>
        </p:nvSpPr>
        <p:spPr bwMode="auto">
          <a:xfrm>
            <a:off x="1676400" y="4724400"/>
            <a:ext cx="533400" cy="304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kern="10">
                <a:ln w="76200">
                  <a:solidFill>
                    <a:srgbClr val="FF0000"/>
                  </a:solidFill>
                  <a:round/>
                </a:ln>
                <a:solidFill>
                  <a:srgbClr val="4F5B8E"/>
                </a:solidFill>
                <a:latin typeface="宋体" panose="02010600030101010101" pitchFamily="2" charset="-122"/>
                <a:ea typeface="微软雅黑" panose="020b0503020204020204" charset="-122"/>
              </a:rPr>
              <a:t>=</a:t>
            </a:r>
            <a:endParaRPr lang="zh-CN" altLang="en-US" sz="3600" b="1" kern="10">
              <a:ln w="76200">
                <a:solidFill>
                  <a:srgbClr val="FF0000"/>
                </a:solidFill>
                <a:round/>
              </a:ln>
              <a:solidFill>
                <a:srgbClr val="4F5B8E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pic>
        <p:nvPicPr>
          <p:cNvPr id="8197" name="Picture 5" descr="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-454025"/>
            <a:ext cx="53340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0" y="1828800"/>
            <a:ext cx="9906000" cy="50292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76200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4F5B8E"/>
                </a:solidFill>
                <a:latin typeface="楷体_GB2312" pitchFamily="49" charset="-122"/>
                <a:ea typeface="微软雅黑" panose="020b0503020204020204" charset="-122"/>
              </a:rPr>
              <a:t>分针走一圈,时针走一个大格。</a:t>
            </a:r>
            <a:endParaRPr lang="zh-CN" altLang="en-US" sz="4800" b="1">
              <a:solidFill>
                <a:srgbClr val="4F5B8E"/>
              </a:solidFill>
              <a:latin typeface="楷体_GB2312" pitchFamily="49" charset="-122"/>
              <a:ea typeface="微软雅黑" panose="020b0503020204020204" charset="-122"/>
            </a:endParaRPr>
          </a:p>
          <a:p>
            <a:pPr eaLnBrk="1" hangingPunct="1"/>
            <a:r>
              <a:rPr lang="en-US" altLang="zh-CN" b="1">
                <a:solidFill>
                  <a:srgbClr val="4F5B8E"/>
                </a:solidFill>
                <a:latin typeface="楷体_GB2312" pitchFamily="49" charset="-122"/>
                <a:ea typeface="微软雅黑" panose="020b0503020204020204" charset="-122"/>
              </a:rPr>
              <a:t>1</a:t>
            </a:r>
            <a:r>
              <a:rPr lang="zh-CN" altLang="en-US" b="1">
                <a:solidFill>
                  <a:srgbClr val="4F5B8E"/>
                </a:solidFill>
                <a:latin typeface="楷体_GB2312" pitchFamily="49" charset="-122"/>
                <a:ea typeface="微软雅黑" panose="020b0503020204020204" charset="-122"/>
              </a:rPr>
              <a:t>时=</a:t>
            </a:r>
            <a:r>
              <a:rPr lang="en-US" altLang="zh-CN" b="1">
                <a:solidFill>
                  <a:srgbClr val="4F5B8E"/>
                </a:solidFill>
                <a:latin typeface="楷体_GB2312" pitchFamily="49" charset="-122"/>
                <a:ea typeface="微软雅黑" panose="020b0503020204020204" charset="-122"/>
              </a:rPr>
              <a:t>60</a:t>
            </a:r>
            <a:r>
              <a:rPr lang="zh-CN" altLang="en-US" b="1">
                <a:solidFill>
                  <a:srgbClr val="4F5B8E"/>
                </a:solidFill>
                <a:latin typeface="楷体_GB2312" pitchFamily="49" charset="-122"/>
                <a:ea typeface="微软雅黑" panose="020b0503020204020204" charset="-122"/>
              </a:rPr>
              <a:t>分</a:t>
            </a:r>
            <a:endParaRPr lang="zh-CN" altLang="en-US" b="1">
              <a:solidFill>
                <a:srgbClr val="4F5B8E"/>
              </a:solidFill>
              <a:latin typeface="楷体_GB2312" pitchFamily="49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descr="006_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209800"/>
            <a:ext cx="87630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 descr="058_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131763"/>
            <a:ext cx="8764588" cy="2328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WordArt 4"/>
          <p:cNvSpPr>
            <a:spLocks noChangeArrowheads="1" noChangeShapeType="1"/>
          </p:cNvSpPr>
          <p:nvPr/>
        </p:nvSpPr>
        <p:spPr bwMode="auto">
          <a:xfrm>
            <a:off x="1600200" y="685800"/>
            <a:ext cx="5181600" cy="11811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kern="10">
                <a:ln w="9525">
                  <a:solidFill>
                    <a:srgbClr val="800080"/>
                  </a:solidFill>
                  <a:round/>
                </a:ln>
                <a:solidFill>
                  <a:srgbClr val="4F5B8E"/>
                </a:solidFill>
                <a:effectLst>
                  <a:outerShdw dist="53882" dir="2700000" algn="ctr" rotWithShape="0">
                    <a:srgbClr val="9999FF"/>
                  </a:outerShdw>
                </a:effectLst>
                <a:latin typeface="隶书" panose="02010509060101010101" pitchFamily="49" charset="-122"/>
                <a:ea typeface="微软雅黑" panose="020b0503020204020204" charset="-122"/>
              </a:rPr>
              <a:t>一分钟有多长</a:t>
            </a:r>
            <a:endParaRPr lang="zh-CN" altLang="en-US" sz="3600" b="1" kern="10">
              <a:ln w="9525">
                <a:solidFill>
                  <a:srgbClr val="800080"/>
                </a:solidFill>
                <a:round/>
              </a:ln>
              <a:solidFill>
                <a:srgbClr val="4F5B8E"/>
              </a:solidFill>
              <a:effectLst>
                <a:outerShdw dist="53882" dir="2700000" algn="ctr" rotWithShape="0">
                  <a:srgbClr val="9999FF"/>
                </a:outerShdw>
              </a:effectLst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pic>
        <p:nvPicPr>
          <p:cNvPr id="27653" name="clock.mid">
            <a:hlinkClick action="ppaction://media"/>
          </p:cNvPr>
          <p:cNvPicPr>
            <a:picLocks noRot="1" noChangeAspect="1" noChangeArrowheads="1"/>
          </p:cNvPicPr>
          <p:nvPr>
            <a:audioFile r:link="rId5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850" y="602138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6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6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3"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65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descr="015_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6800" y="3482975"/>
            <a:ext cx="3632200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002_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533400"/>
            <a:ext cx="2971800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061_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0400" y="0"/>
            <a:ext cx="6324600" cy="349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WordArt 5"/>
          <p:cNvSpPr>
            <a:spLocks noChangeArrowheads="1" noChangeShapeType="1"/>
          </p:cNvSpPr>
          <p:nvPr/>
        </p:nvSpPr>
        <p:spPr bwMode="auto">
          <a:xfrm>
            <a:off x="2971800" y="838200"/>
            <a:ext cx="6477000" cy="10287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kern="10">
                <a:ln w="9525">
                  <a:solidFill>
                    <a:srgbClr val="FF6600"/>
                  </a:solidFill>
                  <a:round/>
                </a:ln>
                <a:solidFill>
                  <a:srgbClr val="4F5B8E"/>
                </a:solidFill>
                <a:effectLst>
                  <a:outerShdw dist="53882" dir="2700000" algn="ctr" rotWithShape="0">
                    <a:srgbClr val="9999FF"/>
                  </a:outerShdw>
                </a:effectLst>
                <a:latin typeface="隶书" panose="02010509060101010101" pitchFamily="49" charset="-122"/>
                <a:ea typeface="微软雅黑" panose="020b0503020204020204" charset="-122"/>
              </a:rPr>
              <a:t>您在一分钟的时间内</a:t>
            </a:r>
            <a:endParaRPr lang="zh-CN" altLang="en-US" sz="3600" b="1" kern="10">
              <a:ln w="9525">
                <a:solidFill>
                  <a:srgbClr val="FF6600"/>
                </a:solidFill>
                <a:round/>
              </a:ln>
              <a:solidFill>
                <a:srgbClr val="4F5B8E"/>
              </a:solidFill>
              <a:effectLst>
                <a:outerShdw dist="53882" dir="2700000" algn="ctr" rotWithShape="0">
                  <a:srgbClr val="9999FF"/>
                </a:outerShdw>
              </a:effectLst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0246" name="WordArt 6"/>
          <p:cNvSpPr>
            <a:spLocks noChangeArrowheads="1" noChangeShapeType="1"/>
          </p:cNvSpPr>
          <p:nvPr/>
        </p:nvSpPr>
        <p:spPr bwMode="auto">
          <a:xfrm>
            <a:off x="3810000" y="1905000"/>
            <a:ext cx="4876800" cy="10287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kern="10">
                <a:ln w="9525">
                  <a:solidFill>
                    <a:srgbClr val="FF6600"/>
                  </a:solidFill>
                  <a:round/>
                </a:ln>
                <a:solidFill>
                  <a:srgbClr val="4F5B8E"/>
                </a:solidFill>
                <a:effectLst>
                  <a:outerShdw dist="53882" dir="2700000" algn="ctr" rotWithShape="0">
                    <a:srgbClr val="9999FF"/>
                  </a:outerShdw>
                </a:effectLst>
                <a:latin typeface="隶书" panose="02010509060101010101" pitchFamily="49" charset="-122"/>
                <a:ea typeface="微软雅黑" panose="020b0503020204020204" charset="-122"/>
              </a:rPr>
              <a:t>能做些什么？</a:t>
            </a:r>
            <a:endParaRPr lang="zh-CN" altLang="en-US" sz="3600" b="1" kern="10">
              <a:ln w="9525">
                <a:solidFill>
                  <a:srgbClr val="FF6600"/>
                </a:solidFill>
                <a:round/>
              </a:ln>
              <a:solidFill>
                <a:srgbClr val="4F5B8E"/>
              </a:solidFill>
              <a:effectLst>
                <a:outerShdw dist="53882" dir="2700000" algn="ctr" rotWithShape="0">
                  <a:srgbClr val="9999FF"/>
                </a:outerShdw>
              </a:effectLst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2590800" y="3200215"/>
            <a:ext cx="3051048" cy="1006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6000">
                <a:solidFill>
                  <a:srgbClr val="4F5B8E"/>
                </a:solidFill>
                <a:ea typeface="微软雅黑" panose="020b0503020204020204" charset="-122"/>
              </a:rPr>
              <a:t>8∶55</a:t>
            </a:r>
            <a:endParaRPr lang="en-US" altLang="zh-CN" sz="60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pic>
        <p:nvPicPr>
          <p:cNvPr id="11267" name="Picture 3" descr="82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3188" y="0"/>
            <a:ext cx="4113212" cy="324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 descr="005_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9800" y="762000"/>
            <a:ext cx="3055938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5" descr="变色星星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3600" y="609600"/>
            <a:ext cx="106680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Line 6"/>
          <p:cNvSpPr>
            <a:spLocks noChangeShapeType="1"/>
          </p:cNvSpPr>
          <p:nvPr/>
        </p:nvSpPr>
        <p:spPr bwMode="auto">
          <a:xfrm flipH="1">
            <a:off x="2743200" y="16764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29703" name="Line 7"/>
          <p:cNvSpPr>
            <a:spLocks noChangeShapeType="1"/>
          </p:cNvSpPr>
          <p:nvPr/>
        </p:nvSpPr>
        <p:spPr bwMode="auto">
          <a:xfrm flipH="1">
            <a:off x="2057400" y="1676400"/>
            <a:ext cx="609600" cy="76200"/>
          </a:xfrm>
          <a:prstGeom prst="line">
            <a:avLst/>
          </a:prstGeom>
          <a:noFill/>
          <a:ln w="57150" cap="rnd">
            <a:solidFill>
              <a:srgbClr val="FF000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4F5B8E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 descr="8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800" y="228600"/>
            <a:ext cx="39624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2209800" y="3428814"/>
            <a:ext cx="3051048" cy="1006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6000">
                <a:solidFill>
                  <a:srgbClr val="4F5B8E"/>
                </a:solidFill>
                <a:ea typeface="微软雅黑" panose="020b0503020204020204" charset="-122"/>
              </a:rPr>
              <a:t>7∶15</a:t>
            </a:r>
            <a:endParaRPr lang="en-US" altLang="zh-CN" sz="60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pic>
        <p:nvPicPr>
          <p:cNvPr id="12292" name="Picture 4" descr="005_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38800" y="762000"/>
            <a:ext cx="3436938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5" descr="变色星星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38800" y="533400"/>
            <a:ext cx="106680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2438400" y="3276414"/>
            <a:ext cx="3051048" cy="1006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en-US" altLang="zh-CN" sz="6000">
                <a:solidFill>
                  <a:srgbClr val="4F5B8E"/>
                </a:solidFill>
                <a:ea typeface="微软雅黑" panose="020b0503020204020204" charset="-122"/>
              </a:rPr>
              <a:t>1∶20</a:t>
            </a:r>
            <a:endParaRPr lang="en-US" altLang="zh-CN" sz="60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pic>
        <p:nvPicPr>
          <p:cNvPr id="13315" name="Picture 3" descr="8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9200" y="0"/>
            <a:ext cx="40386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 descr="005_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38800" y="762000"/>
            <a:ext cx="3436938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5" descr="变色星星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38800" y="609600"/>
            <a:ext cx="106680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047_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2700" y="-23813"/>
            <a:ext cx="9901238" cy="6854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4339" name="Group 3"/>
          <p:cNvGrpSpPr/>
          <p:nvPr/>
        </p:nvGrpSpPr>
        <p:grpSpPr>
          <a:xfrm>
            <a:off x="417513" y="1125538"/>
            <a:ext cx="1111250" cy="569912"/>
            <a:chExt cx="646" cy="359"/>
          </a:xfrm>
        </p:grpSpPr>
        <p:pic>
          <p:nvPicPr>
            <p:cNvPr id="14348" name="Picture 4" descr="小鱼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15" cy="3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49" name="Rectangle 5"/>
            <p:cNvSpPr>
              <a:spLocks noChangeArrowheads="1"/>
            </p:cNvSpPr>
            <p:nvPr/>
          </p:nvSpPr>
          <p:spPr bwMode="auto">
            <a:xfrm>
              <a:off x="160" y="19"/>
              <a:ext cx="486" cy="3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US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8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/>
              <a:r>
                <a:rPr lang="zh-CN" altLang="en-US" sz="2800" b="1">
                  <a:solidFill>
                    <a:srgbClr val="4F5B8E"/>
                  </a:solidFill>
                  <a:ea typeface="微软雅黑" panose="020b0503020204020204" charset="-122"/>
                </a:rPr>
                <a:t> 3                                                                               </a:t>
              </a:r>
              <a:endParaRPr lang="en-US" altLang="zh-CN" sz="2800" b="1">
                <a:solidFill>
                  <a:srgbClr val="4F5B8E"/>
                </a:solidFill>
                <a:ea typeface="微软雅黑" panose="020b0503020204020204" charset="-122"/>
              </a:endParaRPr>
            </a:p>
          </p:txBody>
        </p:sp>
      </p:grp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1497013" y="1125538"/>
            <a:ext cx="7792724" cy="1067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明明9:00做完作业后去踢球,10:30还要去看木偶剧,他估计在哪个时间去踢球？</a:t>
            </a:r>
            <a:endParaRPr lang="zh-CN" altLang="en-US" sz="18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14341" name="Text Box 7"/>
          <p:cNvSpPr txBox="1">
            <a:spLocks noChangeArrowheads="1"/>
          </p:cNvSpPr>
          <p:nvPr/>
        </p:nvSpPr>
        <p:spPr bwMode="auto">
          <a:xfrm>
            <a:off x="1568450" y="2420938"/>
            <a:ext cx="3016088" cy="57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A、7:45</a:t>
            </a:r>
            <a:endParaRPr lang="zh-CN" altLang="en-US" sz="32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14342" name="Text Box 8"/>
          <p:cNvSpPr txBox="1">
            <a:spLocks noChangeArrowheads="1"/>
          </p:cNvSpPr>
          <p:nvPr/>
        </p:nvSpPr>
        <p:spPr bwMode="auto">
          <a:xfrm>
            <a:off x="1568450" y="3429000"/>
            <a:ext cx="3016088" cy="57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B、9:15</a:t>
            </a:r>
            <a:endParaRPr lang="zh-CN" altLang="en-US" sz="18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14343" name="Text Box 9"/>
          <p:cNvSpPr txBox="1">
            <a:spLocks noChangeArrowheads="1"/>
          </p:cNvSpPr>
          <p:nvPr/>
        </p:nvSpPr>
        <p:spPr bwMode="auto">
          <a:xfrm>
            <a:off x="1641475" y="4438650"/>
            <a:ext cx="3016088" cy="57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C、10:50</a:t>
            </a:r>
            <a:endParaRPr lang="zh-CN" altLang="en-US" sz="18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14344" name="Text Box 10"/>
          <p:cNvSpPr txBox="1">
            <a:spLocks noChangeArrowheads="1"/>
          </p:cNvSpPr>
          <p:nvPr/>
        </p:nvSpPr>
        <p:spPr bwMode="auto">
          <a:xfrm>
            <a:off x="4881563" y="2349500"/>
            <a:ext cx="3014499" cy="57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(           )</a:t>
            </a:r>
            <a:endParaRPr lang="zh-CN" altLang="en-US" sz="18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14345" name="Text Box 11"/>
          <p:cNvSpPr txBox="1">
            <a:spLocks noChangeArrowheads="1"/>
          </p:cNvSpPr>
          <p:nvPr/>
        </p:nvSpPr>
        <p:spPr bwMode="auto">
          <a:xfrm>
            <a:off x="4881563" y="3357563"/>
            <a:ext cx="3014499" cy="57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(           )</a:t>
            </a:r>
            <a:endParaRPr lang="zh-CN" altLang="en-US" sz="18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14346" name="Text Box 12"/>
          <p:cNvSpPr txBox="1">
            <a:spLocks noChangeArrowheads="1"/>
          </p:cNvSpPr>
          <p:nvPr/>
        </p:nvSpPr>
        <p:spPr bwMode="auto">
          <a:xfrm>
            <a:off x="4881563" y="4365625"/>
            <a:ext cx="3014499" cy="57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4F5B8E"/>
                </a:solidFill>
                <a:ea typeface="微软雅黑" panose="020b0503020204020204" charset="-122"/>
              </a:rPr>
              <a:t>(           )</a:t>
            </a:r>
            <a:endParaRPr lang="zh-CN" altLang="en-US" sz="1800">
              <a:solidFill>
                <a:srgbClr val="4F5B8E"/>
              </a:solidFill>
              <a:ea typeface="微软雅黑" panose="020b0503020204020204" charset="-122"/>
            </a:endParaRP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6178550" y="3357563"/>
            <a:ext cx="462146" cy="701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8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>
                <a:solidFill>
                  <a:srgbClr val="4F5B8E"/>
                </a:solidFill>
                <a:ea typeface="微软雅黑" panose="020b0503020204020204" charset="-122"/>
                <a:sym typeface="Arial" pitchFamily="34" charset="0"/>
              </a:rPr>
              <a:t>√</a:t>
            </a:r>
            <a:endParaRPr lang="zh-CN" altLang="en-US" sz="4000">
              <a:solidFill>
                <a:srgbClr val="4F5B8E"/>
              </a:solidFill>
              <a:ea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0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https://d.book118.com/106235022143010033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BD8B36"/>
      </a:accent1>
      <a:accent2>
        <a:srgbClr val="0F243E"/>
      </a:accent2>
      <a:accent3>
        <a:srgbClr val="BD8B36"/>
      </a:accent3>
      <a:accent4>
        <a:srgbClr val="F7960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_2">
  <a:themeElements>
    <a:clrScheme name="默认设计模板_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_2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762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8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762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8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默认设计模板_3">
  <a:themeElements>
    <a:clrScheme name="默认设计模板_3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_3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762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8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762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8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_3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762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8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762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8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Times New Roman</vt:lpstr>
      <vt:lpstr>宋体</vt:lpstr>
      <vt:lpstr>微软雅黑</vt:lpstr>
      <vt:lpstr>黑体</vt:lpstr>
      <vt:lpstr>Tahoma</vt:lpstr>
      <vt:lpstr>楷体_GB2312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2024-09-02T07:13:31.574</cp:lastPrinted>
  <dcterms:created xsi:type="dcterms:W3CDTF">2024-09-01T23:13:31Z</dcterms:created>
  <dcterms:modified xsi:type="dcterms:W3CDTF">2024-09-01T23:13:33Z</dcterms:modified>
</cp:coreProperties>
</file>