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1B09C-D31A-43EE-B31E-0245D9AC4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898EC-FD42-4EE1-960D-5EC22972D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E11ED-D5F9-4D30-A311-42222BA53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BE77F-B0E8-4721-B619-E037B75CE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1F6A5B-AA1B-4801-AE57-1CD4C817D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C56C7D-CB80-4BD5-A627-9140FF66A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76CAF-955B-4E39-AC44-C761C4A97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5517F-0944-4535-AF14-CDBE602AB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3D366-70F7-4507-88C5-000B1BD88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91299-B4B3-4B54-B990-B5CF83143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AC422-81DE-4AA6-87A5-BBA0E5EF2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56" r:id="rId2"/>
    <p:sldLayoutId id="2147487257" r:id="rId3"/>
    <p:sldLayoutId id="2147487258" r:id="rId4"/>
    <p:sldLayoutId id="2147487259" r:id="rId5"/>
    <p:sldLayoutId id="2147487260" r:id="rId6"/>
    <p:sldLayoutId id="2147487261" r:id="rId7"/>
    <p:sldLayoutId id="2147487262" r:id="rId8"/>
    <p:sldLayoutId id="2147487263" r:id="rId9"/>
    <p:sldLayoutId id="2147487264" r:id="rId10"/>
    <p:sldLayoutId id="214748726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3510400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中暑急救与预防操作指南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中暑的症状与识别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中暑急救措施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中暑急救与预防的注意事项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中暑的预防措施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中暑的症状与识别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中暑的症状</a:t>
            </a:r>
            <a:endParaRPr lang="zh-CN" altLang="en-US"/>
          </a:p>
        </p:txBody>
      </p:sp>
      <p:sp>
        <p:nvSpPr>
          <p:cNvPr id="104898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体温升高：超过38℃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出汗过多：皮肤湿润，衣服湿透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头晕、头痛、恶心、呕吐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心跳加快、呼吸急促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肌肉痉挛、抽搐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意识模糊、昏迷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中暑的识别方法</a:t>
            </a:r>
            <a:endParaRPr lang="zh-CN" altLang="en-US"/>
          </a:p>
        </p:txBody>
      </p:sp>
      <p:sp>
        <p:nvSpPr>
          <p:cNvPr id="10490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观察症状：头晕、头痛、恶心、呕吐、出汗过多、皮肤干燥等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测量体温：体温超过38℃，可能是中暑的征兆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检查脉搏：脉搏过快或过慢，可能是中暑的表现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询问病史：了解患者是否有中暑病史，以及是否有其他疾病可能导致类似症状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中暑的严重程度评估</a:t>
            </a:r>
            <a:endParaRPr lang="zh-CN" altLang="en-US"/>
          </a:p>
        </p:txBody>
      </p:sp>
      <p:sp>
        <p:nvSpPr>
          <p:cNvPr id="104912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重度中暑：昏迷、抽搐、呼吸困难、心律失常等症状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轻度中暑：头晕、头痛、口渴、出汗、乏力等症状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中度中暑：体温升高、皮肤干燥、心跳加快、恶心、呕吐等症状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紧急处理：立即将患者转移到阴凉处，补充水分，必要时拨打急救电话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中暑急救措施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快速降温</a:t>
            </a:r>
            <a:endParaRPr lang="zh-CN" altLang="en-US"/>
          </a:p>
        </p:txBody>
      </p:sp>
      <p:sp>
        <p:nvSpPr>
          <p:cNvPr id="10492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用湿毛巾擦拭患者身体，特别是颈部、腋下、腹股沟等部位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给患者饮用淡盐水或清凉饮料，补充水分和电解质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立即将患者转移到阴凉通风处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脱去患者衣物，保持身体凉爽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补充水分</a:t>
            </a:r>
            <a:endParaRPr lang="zh-CN" altLang="en-US"/>
          </a:p>
        </p:txBody>
      </p:sp>
      <p:sp>
        <p:nvSpPr>
          <p:cNvPr id="104929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轻度中暑：补充水分，如喝水、喝淡盐水或运动饮料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中度中暑：静脉滴注生理盐水或葡萄糖溶液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重度中暑：静脉滴注生理盐水或葡萄糖溶液，同时进行降温处理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注意事项：避免一次性大量饮水，以免加重心脏负担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保持呼吸道通畅</a:t>
            </a:r>
            <a:endParaRPr lang="zh-CN" altLang="en-US"/>
          </a:p>
        </p:txBody>
      </p:sp>
      <p:sp>
        <p:nvSpPr>
          <p:cNvPr id="10493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如果患者有呕吐现象，应将其头部转向一侧，避免窒息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确保患者头部后仰，下巴抬起，保持呼吸道通畅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如果患者佩戴有假牙，应将其取出，以免阻塞呼吸道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如果患者出现呼吸困难，应立即进行人工呼吸或心肺复苏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https://d.book118.com/106235104002010032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Calibri Light</vt:lpstr>
      <vt:lpstr>Office Theme</vt:lpstr>
      <vt:lpstr>中暑急救与预防操作指南</vt:lpstr>
      <vt:lpstr>目录</vt:lpstr>
      <vt:lpstr>添加章节标题</vt:lpstr>
      <vt:lpstr>中暑的症状与识别</vt:lpstr>
      <vt:lpstr>中暑的症状</vt:lpstr>
      <vt:lpstr>中暑的识别方法</vt:lpstr>
      <vt:lpstr>中暑的严重程度评估</vt:lpstr>
      <vt:lpstr>中暑急救措施</vt:lpstr>
      <vt:lpstr>快速降温</vt:lpstr>
      <vt:lpstr>补充水分</vt:lpstr>
      <vt:lpstr>保持呼吸道通畅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2024-08-30T20:15:23.123</cp:lastPrinted>
  <dcterms:created xsi:type="dcterms:W3CDTF">2024-08-30T12:15:23Z</dcterms:created>
  <dcterms:modified xsi:type="dcterms:W3CDTF">2024-08-30T12:15:25Z</dcterms:modified>
</cp:coreProperties>
</file>