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7F9F4-4018-4D1B-A91B-4570A52F1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656D9-2E8B-4187-8BAC-21BB71A54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90D69-64E1-471B-B133-8D1102854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B2AF2C-A5D2-49C8-9921-6FC299690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2B4E3C-BFC4-4F54-BA2F-D161531B6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448963-275B-4BC1-9560-F5DAD5F47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E9787F-7B2D-407D-AB35-E2CB3ADBE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09C2F0-47F7-4429-8EC0-AE4F514BB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55B5EC-00FF-452F-B94A-0FE96AC18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A7FF26-FFF7-4A56-B7E0-2B5CA16D0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792F3-5023-406B-8F8B-0658B4A91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23515220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急性胰腺炎临床路径及护理干预措施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急性胰腺炎概述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急性胰腺炎临床路径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急性胰腺炎护理干预措施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急性胰腺炎的预防与控制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急性胰腺炎临床路径及护理干预案例分享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急性胰腺炎概述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急性胰腺炎（Acute pancreatitis，AP）是指多种病因引起的胰酶激活，继以胰腺局部炎症反应为主要特征，伴或不伴有其他器官功能改变的疾病。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根据病理类型，急性胰腺炎可分为轻症急性胰腺炎（Mild acute pancreatitis，MAP）和重症急性胰腺炎（Severe acute pancreatitis，SAP）。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3425" b="1342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SAP常伴有器官功能衰竭及胰腺局部并发症，病死率高。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6479" b="1647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408" r="364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144" r="3114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379" b="137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急性胰腺炎的发病机制涉及多个环节，包括胰酶的激活、炎症介质的释放、微循环障碍、细胞凋亡和坏死等。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急性胰腺炎的常见病因包括胆道疾病、酒精、胰管阻塞、十二指肠降段疾病、手术与创伤、代谢障碍、药物等。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诊断标准包括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符合急性胰腺炎的症状和体征，实验室检查可见血胰酶水平升高，影像学检查显示胰腺形态改变。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根据病情严重程度，急性胰腺炎可分为轻症和重症。重症急性…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局部并发症（如胰腺坏死、脓肿或假性囊肿）、器官功能衰竭（如呼吸、心血管或肾脏功能衰竭）、Ranson评分≥3分或APACHEⅡ评分≥8分。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急性胰腺炎临床路径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23" r="3202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794" r="2879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466" r="2846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急性胰腺炎的早期症状包括上腹部疼痛、恶心、呕吐、发热等，应警惕并及早就医。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早期识别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医生会根据患者的症状、体征、实验室检查等综合评估病情，确定治疗方案。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评估病情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急性胰腺炎的早期识别与评估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158" b="1315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对于急性胰腺炎患者，应立即采取禁食、胃肠减压、止痛等急救措施，以缓解症状。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根据病情严重程度，选择保守治疗或手术治疗，治疗方案需由医生根据具体情况制定。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急性胰腺炎的急救与治疗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治疗方案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急救措施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密切监测患者的生命体征，及时发现并处理并发症，如感染、休克等。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对于已经出现的并发症，应采取相应的治疗措施，如抗感染、抗休克等。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并发症处理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急性胰腺炎的并发症处理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https://d.book118.com/106235152205010035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2024-09-05T18:27:01.683</cp:lastPrinted>
  <dcterms:created xsi:type="dcterms:W3CDTF">2024-09-05T10:27:01Z</dcterms:created>
  <dcterms:modified xsi:type="dcterms:W3CDTF">2024-09-05T10:27:03Z</dcterms:modified>
</cp:coreProperties>
</file>