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AC710-1A15-421F-89CA-8F0316843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5849-1357-4B17-B540-F19D5D59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7C4B7-0168-4498-B6A9-336C5DDF2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AC9CC-CA22-4D9C-831B-C8630D131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B6DCD-70BC-47DC-B45D-4BF64B557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772406-3122-4F30-A4BC-FC8B11EEB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FEB601-982A-49E5-AFBC-DD29B074D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9D3C3-B14B-4280-A012-ACDA1F3C6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009A3-5960-486B-AC89-864529B38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28A22-CA02-4B57-BF93-E3D7F2C9F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D9A98-282C-4027-8189-AB6568164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40213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心理健康事故案例分析报告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心理健康事故案例描述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心理健康事故教训总结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心理健康事故预防措施建议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本报告旨在分析心理健康事故案例，探讨事故发生的原因、过程和后果，为预防类似事故提供借鉴和参考。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随着社会压力的增大和生活节奏的加快，心理健康问题日益突出。近年来，心理健康事故频发，引起了广泛关注。为了更好地了解和应对这些问题，本报告选取了一些典型案例进行深入分析。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所选案例应具有一定的代表性，能够反映心理健康事故的主要类型和特点。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案例应具有典型性，涉及的问题应具有普遍性，可以为类似情境提供借鉴。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案例应易于获取，包括相关数据、资料和信息，以便进行深入分析。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案例应尽可能选取近期的，以保证数据的时效性和分析的针对性。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可获取性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时效性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案例选择依据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心理健康事故案例描述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125" b="13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某大学校园内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一名大二学生在学业、情感和人际关系方面面临多重压力，导致心理状况出现问题。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事故发生情况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该名大二学生，面临多重压力，心理状况出现问题。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负责关注学生心理健康，及时发现和解决问题。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提供专业心理咨询和治疗服务。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辅导员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校医院心理医生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事故涉及人员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干预阶段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心理医生对该生进行初步评估，确定其存在心理问题，制定治疗方案，并持续进行心理咨询和辅导。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学校针对此案例进行总结，加强心理健康教育，提高师生心理健康意识，预防类似事故再次发生。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经过一段时间的治疗和辅导，该生心理状况明显改善，逐渐恢复正常学习和生活。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发现阶段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辅导员在日常工作中发现该生情绪异常，及时与其沟通并转介给校医院心理医生。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事故处理过程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心理健康事故原因分析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心理承受能力差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个人心理承受能力是影响心理健康的重要因素。有些人可能由于遗传、成长环境等原因，心理承受能力较差，容易受到外界刺激的影响，导致心理健康事故的发生。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情绪管理能力不足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绪管理能力是指个体在面对负面情绪时，能够有效地调节自己的情绪，避免情绪波动过大对心理健康造成影响的能力。有些人可能由于缺乏情绪管理技巧，无法有效地调节自己的情绪，导致心理健康事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家庭是个人成长的重要环境，家庭环境不良可能导致个体在成长过程中形成不健康的心理状态。例如，父母离异、家庭暴力等问题可能导致孩子出现自卑、焦虑等心理问题，进而引发心理健康事故。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家庭环境不良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工作环境压力大可能导致个体出现焦虑、抑郁等心理问题，进而引发心理健康事故。例如，长时间高强度的工作、人际关系紧张等问题可能对员工的心理健康造成负面影响。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工作环境压力大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https://d.book118.com/106240213054010100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2024-09-24T07:31:25.501</cp:lastPrinted>
  <dcterms:created xsi:type="dcterms:W3CDTF">2024-09-23T23:31:25Z</dcterms:created>
  <dcterms:modified xsi:type="dcterms:W3CDTF">2024-09-23T23:31:27Z</dcterms:modified>
</cp:coreProperties>
</file>