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B7AF55-BEC0-4F27-8E7D-416F4BEDA3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D528F-3852-42FA-A04B-C6BCE2A3A1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8269DB-D522-4E01-A8F6-1EDE0EBFD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E02E6F-3321-4C4D-A14A-2E7602E47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FCFDD8-F1E7-4A55-A562-D7DC4CC498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6A97C4-177D-4E1E-9FA6-2506A2F6C9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EFF186-CF8C-42E0-80A1-06A38F5A60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ED6DB-64B5-4DE2-88AE-F263AE963D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68B1DD-D7EA-47AE-97F5-535B08E025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226462-883A-46C3-9436-17EE5D660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769172-F73C-458E-8A2C-11E72120A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241020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爱食品爱健康关注食品安全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食品污染与危害</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食品加工与安全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食品包装与安全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食品储存与安全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食品安全监管与消费者保护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295" b="62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指食品无毒、无害，符合应当有的营养要求，对人体健康不造成任何急性、亚急性或者慢性危害。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食品安全是公共卫生的重要组成部分，关系到消费者的生命安全和身体健康。保障食品安全对于维护社会稳定、促进经济发展具有重要意义。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食品安全定义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总体状况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我国食品安全总体状况稳中向好，但仍然存在一些问题和挑战，如微生物污染、农药残留等。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监管措施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政府加强了对食品安全的监管力度，建立了从农田到餐桌的全程监管体系，加强了对食品生产、加工、运输、销售等环节的监督检查。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社会共治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社会各界积极参与食品安全治理，形成了政府、企业、消费者共同参与的格局。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417" r="22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《中华人民共和国食品安全法》等法律法规为食品安全提供了法律保障，明确了各方责任和义务。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我国建立了完善的食品安全标准体系，包括国家标准、行业标准、地方标准和企业标准等。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标准体系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我国积极参与国际食品安全交流与合作，与国际标准接轨，提高我国食品安全的国际声誉。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国际接轨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食品污染与危害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病毒污染</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食品中的病毒污染主要来自患病动物或人类的排泄物，如诺如病毒、轮状病毒等，食用被病毒污染的食品可能导致消化道疾病。</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细菌污染</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食品在生产、加工、运输、储存等过程中，可能会受到细菌污染，如沙门氏菌、金黄色葡萄球菌等，这些细菌会导致食品变质，引发食物中毒。</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寄生虫污染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食品中的寄生虫污染主要来自未经煮熟的肉类、鱼类等，如弓形虫、贾第鞭毛虫等，食用被寄生虫污染的食品可能导致寄生虫感染。</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6000" r="6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333" r="1433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792" r="14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生物性污染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农产品在生长过程中使用的农药可能会残留在食品中，长期摄入农药残留超标的食品会对人体健康造成危害。</a:t>
            </a:r>
          </a:p>
        </p:txBody>
      </p:sp>
      <p:pic>
        <p:nvPicPr>
          <p:cNvPr id="6" name="Picture 6"/>
          <p:cNvPicPr>
            <a:picLocks noChangeAspect="1"/>
          </p:cNvPicPr>
          <p:nvPr/>
        </p:nvPicPr>
        <p:blipFill>
          <a:blip r:embed="rId2"/>
          <a:srcRect l="15000" r="1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农药残留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食品加工过程中使用的添加剂，如防腐剂、色素等，如果添加过量或不当使用，会对人体健康产生不良影响。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添加剂过量</a:t>
            </a:r>
          </a:p>
        </p:txBody>
      </p:sp>
      <p:pic>
        <p:nvPicPr>
          <p:cNvPr id="10" name="Picture 10"/>
          <p:cNvPicPr>
            <a:picLocks noChangeAspect="1"/>
          </p:cNvPicPr>
          <p:nvPr/>
        </p:nvPicPr>
        <p:blipFill>
          <a:blip r:embed="rId3"/>
          <a:srcRect l="8458" r="845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2000" b="2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食品中的重金属污染主要来自工业废水、废气排放以及农药使用等，如铅、汞、镉等，长期摄入重金属超标的食品会导致中毒。</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重金属污染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化学性污染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167" r="91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食品在生产、加工、运输等过程中可能会混入杂质，如沙石、金属屑等，这些杂质会对食品的口感和安全性产生影响。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杂质污染</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食品中的放射性污染主要来自放射性物质的泄漏和排放，如核事故产生的放射性物质，食用被放射性物质污染的食品会对人体健康造成危害。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放射性污染</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物理性污染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594" r="13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急性中毒</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食用被细菌、病毒或化学毒物污染的食品，轻者可能会引起胃部不适，重者可能会出现上吐下泻和脱水等症状，建议不要吃变质或被污染的食物，以免对身体健康造成影响。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慢性危害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长期摄入农药残留、重金属超标等化学性污染的食品，会在人体内积累并产生慢性危害，如致癌、致畸、致突变等。同时生物性污染和物理性污染也可能对人体产生慢性危害。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对儿童、孕妇等特殊人群的危害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儿童、孕妇等特殊人群的免疫力相对较低，对食品中的污染物更为敏感。长期摄入被污染的食品会对他们的生长发育和身体健康造成严重影响。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食品污染的危害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食品加工与安全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500" r="9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物理性危害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指食品在加工、运输过程中混入的异物，如玻璃、金属碎片等，可能对消费者造成伤害。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生物性危害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包括细菌、病毒、寄生虫等微生物引起的食品污染，可能导致食物中毒和传染病。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化学性危害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涉及农药残留、重金属超标、滥用食品添加剂等问题，长期摄入可能对健康造成严重影响。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食品加工过程中的危害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原料控制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确保原料来源可靠，符合相关质量标准，对原料进行严格的检验和筛选。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加工过程控制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采用合理的加工工艺和设备，确保加工过程中的卫生和质量安全，防止交叉污染。</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成品检验</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对加工完成的食品进行严格的检验，确保符合相关法规和标准的要求，对不合格品进行及时处理。</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食品加工安全控制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https://d.book118.com/106241020021010042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2024-09-09T09:23:42.398</cp:lastPrinted>
  <dcterms:created xsi:type="dcterms:W3CDTF">2024-09-09T01:23:42Z</dcterms:created>
  <dcterms:modified xsi:type="dcterms:W3CDTF">2024-09-09T01:23:44Z</dcterms:modified>
</cp:coreProperties>
</file>