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A27AE-3D76-4943-9B2A-F3E45A76D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50140-5991-457F-9C9B-BCE5D01B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433BF-B855-484F-862A-D426481A4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D82BF-CE01-4BB4-A730-D0BD030CC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F274D-9234-4BC8-A857-9FE88E4E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021ABB-2292-46E6-B293-870AEBF0D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696BC-A935-44F7-885F-B70053D38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AA948-15E9-47C4-9EB5-8D30808BA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E7AFB-DDF3-442E-9A0A-1CC32E94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801FF-4ECE-4B67-B065-33A52539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51EF-6E8B-40F6-80E3-CB21AE20B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1100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《常见礼仪文体类型》ppt课件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礼仪文体的特点与功能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礼仪文体的应用场合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礼仪文体的写作技巧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礼仪文体的范例分析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礼仪文体的定义与分类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礼仪文体是指人们在社交场合中使用的，具有规范性和礼仪性的文字表达形式。它不仅是一种语言表达方式，更是一种文化传承和社交手段。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礼仪文体通常用于正式场合，如商务会议、社交聚会、婚礼庆典等，旨在表达尊重、敬意、感激等情感，促进人际关系的和谐发展。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831" r="12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055" b="110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根据不同的社交场合，礼仪文体可以分为商务礼仪文体、社交礼仪文体、婚礼庆典礼仪文体等。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按场合分类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根据表达方式的不同，礼仪文体可以分为书信、贺卡、请柬、讣告等。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按表达方式分类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根据主题的不同，礼仪文体可以分为感谢信、道歉信、邀请函、祝贺信等。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按主题分类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根据风格的不同，礼仪文体可以分为古体、现代体、婉约体、豪放体等。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按风格分类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礼仪文体的特点与功能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84" r="1488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礼仪文体通常具有明确的规范和准则，要求表达的内容和形式符合一定的标准。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礼仪文体的语言风格通常是正式和庄重的，以体现对场合和参与者的尊重。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礼仪文体常常需要表达出对他人的情感和尊重，强调情感交流和人际关系。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礼仪文体通常承载着特定的文化内涵，反映特定社会或团体的价值观和习俗。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正式性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文化性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体现修养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礼仪文体是人际交往中重要的沟通工具，能够传达对他人的尊重和善意。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通过礼仪文体，可以建立和维护个人与个人、组织与组织之间的关系。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礼仪文体能够表达对他人的感激、敬意、欢迎等情感，增强人际关系的亲密度。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礼仪文体的使用能够体现一个人的文化修养和综合素质，提升个人形象。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礼仪文体的应用场合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用于公司与公司之间的正式沟通，如合同、协议、商业报价等。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商业信函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适用于日常业务交流，如工作安排、会议通知等。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用于公司内部的信息传递和记录。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备忘录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如商务会议、产品发布会等场合的演讲稿。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商务演讲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商务场合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https://d.book118.com/106241100235010044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2024-09-13T13:17:59.137</cp:lastPrinted>
  <dcterms:created xsi:type="dcterms:W3CDTF">2024-09-13T05:17:59Z</dcterms:created>
  <dcterms:modified xsi:type="dcterms:W3CDTF">2024-09-13T05:18:01Z</dcterms:modified>
</cp:coreProperties>
</file>